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39"/>
  </p:notesMasterIdLst>
  <p:sldIdLst>
    <p:sldId id="666" r:id="rId2"/>
    <p:sldId id="667" r:id="rId3"/>
    <p:sldId id="370" r:id="rId4"/>
    <p:sldId id="379" r:id="rId5"/>
    <p:sldId id="532" r:id="rId6"/>
    <p:sldId id="380" r:id="rId7"/>
    <p:sldId id="381" r:id="rId8"/>
    <p:sldId id="533" r:id="rId9"/>
    <p:sldId id="382" r:id="rId10"/>
    <p:sldId id="383" r:id="rId11"/>
    <p:sldId id="384" r:id="rId12"/>
    <p:sldId id="385" r:id="rId13"/>
    <p:sldId id="386" r:id="rId14"/>
    <p:sldId id="387" r:id="rId15"/>
    <p:sldId id="388" r:id="rId16"/>
    <p:sldId id="534" r:id="rId17"/>
    <p:sldId id="389" r:id="rId18"/>
    <p:sldId id="390" r:id="rId19"/>
    <p:sldId id="391" r:id="rId20"/>
    <p:sldId id="392" r:id="rId21"/>
    <p:sldId id="482" r:id="rId22"/>
    <p:sldId id="463" r:id="rId23"/>
    <p:sldId id="486" r:id="rId24"/>
    <p:sldId id="523" r:id="rId25"/>
    <p:sldId id="485" r:id="rId26"/>
    <p:sldId id="484" r:id="rId27"/>
    <p:sldId id="524" r:id="rId28"/>
    <p:sldId id="393" r:id="rId29"/>
    <p:sldId id="394" r:id="rId30"/>
    <p:sldId id="395" r:id="rId31"/>
    <p:sldId id="396" r:id="rId32"/>
    <p:sldId id="397" r:id="rId33"/>
    <p:sldId id="398" r:id="rId34"/>
    <p:sldId id="399" r:id="rId35"/>
    <p:sldId id="400" r:id="rId36"/>
    <p:sldId id="401" r:id="rId37"/>
    <p:sldId id="476" r:id="rId38"/>
    <p:sldId id="491" r:id="rId39"/>
    <p:sldId id="468" r:id="rId40"/>
    <p:sldId id="525" r:id="rId41"/>
    <p:sldId id="490" r:id="rId42"/>
    <p:sldId id="489" r:id="rId43"/>
    <p:sldId id="526" r:id="rId44"/>
    <p:sldId id="488" r:id="rId45"/>
    <p:sldId id="527" r:id="rId46"/>
    <p:sldId id="487" r:id="rId47"/>
    <p:sldId id="528" r:id="rId48"/>
    <p:sldId id="403" r:id="rId49"/>
    <p:sldId id="404" r:id="rId50"/>
    <p:sldId id="405" r:id="rId51"/>
    <p:sldId id="406" r:id="rId52"/>
    <p:sldId id="493" r:id="rId53"/>
    <p:sldId id="492" r:id="rId54"/>
    <p:sldId id="531" r:id="rId55"/>
    <p:sldId id="464" r:id="rId56"/>
    <p:sldId id="494" r:id="rId57"/>
    <p:sldId id="529" r:id="rId58"/>
    <p:sldId id="407" r:id="rId59"/>
    <p:sldId id="465" r:id="rId60"/>
    <p:sldId id="495" r:id="rId61"/>
    <p:sldId id="408" r:id="rId62"/>
    <p:sldId id="409" r:id="rId63"/>
    <p:sldId id="410" r:id="rId64"/>
    <p:sldId id="466" r:id="rId65"/>
    <p:sldId id="496" r:id="rId66"/>
    <p:sldId id="522" r:id="rId67"/>
    <p:sldId id="411" r:id="rId68"/>
    <p:sldId id="412" r:id="rId69"/>
    <p:sldId id="413" r:id="rId70"/>
    <p:sldId id="414" r:id="rId71"/>
    <p:sldId id="416" r:id="rId72"/>
    <p:sldId id="415" r:id="rId73"/>
    <p:sldId id="467" r:id="rId74"/>
    <p:sldId id="501" r:id="rId75"/>
    <p:sldId id="504" r:id="rId76"/>
    <p:sldId id="503" r:id="rId77"/>
    <p:sldId id="417" r:id="rId78"/>
    <p:sldId id="418" r:id="rId79"/>
    <p:sldId id="419" r:id="rId80"/>
    <p:sldId id="420" r:id="rId81"/>
    <p:sldId id="477" r:id="rId82"/>
    <p:sldId id="478" r:id="rId83"/>
    <p:sldId id="421" r:id="rId84"/>
    <p:sldId id="422" r:id="rId85"/>
    <p:sldId id="469" r:id="rId86"/>
    <p:sldId id="508" r:id="rId87"/>
    <p:sldId id="423" r:id="rId88"/>
    <p:sldId id="424" r:id="rId89"/>
    <p:sldId id="426" r:id="rId90"/>
    <p:sldId id="427" r:id="rId91"/>
    <p:sldId id="429" r:id="rId92"/>
    <p:sldId id="428" r:id="rId93"/>
    <p:sldId id="430" r:id="rId94"/>
    <p:sldId id="431" r:id="rId95"/>
    <p:sldId id="432" r:id="rId96"/>
    <p:sldId id="433" r:id="rId97"/>
    <p:sldId id="434" r:id="rId98"/>
    <p:sldId id="436" r:id="rId99"/>
    <p:sldId id="437" r:id="rId100"/>
    <p:sldId id="438" r:id="rId101"/>
    <p:sldId id="439" r:id="rId102"/>
    <p:sldId id="480" r:id="rId103"/>
    <p:sldId id="440" r:id="rId104"/>
    <p:sldId id="441" r:id="rId105"/>
    <p:sldId id="442" r:id="rId106"/>
    <p:sldId id="443" r:id="rId107"/>
    <p:sldId id="444" r:id="rId108"/>
    <p:sldId id="445" r:id="rId109"/>
    <p:sldId id="446" r:id="rId110"/>
    <p:sldId id="447" r:id="rId111"/>
    <p:sldId id="470" r:id="rId112"/>
    <p:sldId id="509" r:id="rId113"/>
    <p:sldId id="510" r:id="rId114"/>
    <p:sldId id="514" r:id="rId115"/>
    <p:sldId id="511" r:id="rId116"/>
    <p:sldId id="448" r:id="rId117"/>
    <p:sldId id="449" r:id="rId118"/>
    <p:sldId id="450" r:id="rId119"/>
    <p:sldId id="451" r:id="rId120"/>
    <p:sldId id="452" r:id="rId121"/>
    <p:sldId id="453" r:id="rId122"/>
    <p:sldId id="454" r:id="rId123"/>
    <p:sldId id="455" r:id="rId124"/>
    <p:sldId id="471" r:id="rId125"/>
    <p:sldId id="515" r:id="rId126"/>
    <p:sldId id="516" r:id="rId127"/>
    <p:sldId id="521" r:id="rId128"/>
    <p:sldId id="517" r:id="rId129"/>
    <p:sldId id="535" r:id="rId130"/>
    <p:sldId id="457" r:id="rId131"/>
    <p:sldId id="458" r:id="rId132"/>
    <p:sldId id="459" r:id="rId133"/>
    <p:sldId id="460" r:id="rId134"/>
    <p:sldId id="461" r:id="rId135"/>
    <p:sldId id="462" r:id="rId136"/>
    <p:sldId id="664" r:id="rId137"/>
    <p:sldId id="803" r:id="rId138"/>
  </p:sldIdLst>
  <p:sldSz cx="12192000" cy="6858000"/>
  <p:notesSz cx="6858000" cy="9144000"/>
  <p:embeddedFontLst>
    <p:embeddedFont>
      <p:font typeface="NEU-BZ-S92" panose="020B0604020202020204" charset="-122"/>
      <p:regular r:id="rId140"/>
    </p:embeddedFont>
    <p:embeddedFont>
      <p:font typeface="等线" panose="02010600030101010101" pitchFamily="2" charset="-122"/>
      <p:regular r:id="rId141"/>
      <p:bold r:id="rId142"/>
    </p:embeddedFont>
    <p:embeddedFont>
      <p:font typeface="方正舒体" panose="02010601030101010101" pitchFamily="2" charset="-122"/>
      <p:regular r:id="rId143"/>
    </p:embeddedFont>
    <p:embeddedFont>
      <p:font typeface="仿宋_GB2312" panose="02010609030101010101" pitchFamily="1" charset="-122"/>
      <p:regular r:id="rId144"/>
    </p:embeddedFont>
    <p:embeddedFont>
      <p:font typeface="黑体" panose="02010609060101010101" pitchFamily="49" charset="-122"/>
      <p:regular r:id="rId145"/>
    </p:embeddedFont>
    <p:embeddedFont>
      <p:font typeface="华文楷体" panose="02010600040101010101" pitchFamily="2" charset="-122"/>
      <p:regular r:id="rId146"/>
    </p:embeddedFont>
    <p:embeddedFont>
      <p:font typeface="华文中宋" panose="02010600040101010101" pitchFamily="2" charset="-122"/>
      <p:regular r:id="rId147"/>
    </p:embeddedFont>
    <p:embeddedFont>
      <p:font typeface="楷体" panose="02010609060101010101" pitchFamily="49" charset="-122"/>
      <p:regular r:id="rId148"/>
    </p:embeddedFont>
    <p:embeddedFont>
      <p:font typeface="楷体_GB2312" panose="02010609030101010101" pitchFamily="1" charset="-122"/>
      <p:regular r:id="rId149"/>
    </p:embeddedFont>
    <p:embeddedFont>
      <p:font typeface="隶书" panose="02010509060101010101" pitchFamily="49" charset="-122"/>
      <p:regular r:id="rId150"/>
    </p:embeddedFont>
    <p:embeddedFont>
      <p:font typeface="微软雅黑" panose="020B0503020204020204" pitchFamily="34" charset="-122"/>
      <p:regular r:id="rId151"/>
      <p:bold r:id="rId152"/>
    </p:embeddedFont>
    <p:embeddedFont>
      <p:font typeface="Calibri" panose="020F0502020204030204" pitchFamily="34" charset="0"/>
      <p:regular r:id="rId153"/>
      <p:bold r:id="rId154"/>
      <p:italic r:id="rId155"/>
      <p:boldItalic r:id="rId156"/>
    </p:embeddedFont>
    <p:embeddedFont>
      <p:font typeface="Comic Sans MS" panose="030F0702030302020204" pitchFamily="66" charset="0"/>
      <p:regular r:id="rId157"/>
      <p:bold r:id="rId158"/>
      <p:italic r:id="rId159"/>
      <p:boldItalic r:id="rId160"/>
    </p:embeddedFont>
  </p:embeddedFontLst>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56">
          <p15:clr>
            <a:srgbClr val="A4A3A4"/>
          </p15:clr>
        </p15:guide>
        <p15:guide id="2" pos="383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guide orient="horz" pos="2156"/>
        <p:guide pos="3838"/>
      </p:guideLst>
    </p:cSldViewPr>
  </p:slideViewPr>
  <p:notesTextViewPr>
    <p:cViewPr>
      <p:scale>
        <a:sx n="1" d="1"/>
        <a:sy n="1" d="1"/>
      </p:scale>
      <p:origin x="0" y="0"/>
    </p:cViewPr>
  </p:notesTextViewPr>
  <p:gridSpacing cx="71999" cy="71999"/>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font" Target="fonts/font20.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font" Target="fonts/font10.fntdata"/><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font" Target="fonts/font21.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notesMaster" Target="notesMasters/notesMaster1.xml"/><Relationship Id="rId85" Type="http://schemas.openxmlformats.org/officeDocument/2006/relationships/slide" Target="slides/slide84.xml"/><Relationship Id="rId150" Type="http://schemas.openxmlformats.org/officeDocument/2006/relationships/font" Target="fonts/font11.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1.fntdata"/><Relationship Id="rId145" Type="http://schemas.openxmlformats.org/officeDocument/2006/relationships/font" Target="fonts/font6.fntdata"/><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font" Target="fonts/font12.fntdata"/><Relationship Id="rId156" Type="http://schemas.openxmlformats.org/officeDocument/2006/relationships/font" Target="fonts/font17.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2.fntdata"/><Relationship Id="rId146"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font" Target="fonts/font18.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3.fntdata"/><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14.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4.fntdata"/><Relationship Id="rId148" Type="http://schemas.openxmlformats.org/officeDocument/2006/relationships/font" Target="fonts/font9.fntdata"/><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font" Target="fonts/font15.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font" Target="fonts/font5.fntdata"/><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页眉占位符 1">
            <a:extLst>
              <a:ext uri="{FF2B5EF4-FFF2-40B4-BE49-F238E27FC236}">
                <a16:creationId xmlns:a16="http://schemas.microsoft.com/office/drawing/2014/main" id="{F4E7B54C-7563-460D-BD9E-C5AFABBEDBEB}"/>
              </a:ext>
            </a:extLst>
          </p:cNvPr>
          <p:cNvSpPr>
            <a:spLocks noGrp="1" noChangeArrowheads="1"/>
          </p:cNvSpPr>
          <p:nvPr>
            <p:ph type="hdr" sz="quarter" idx="4294967295"/>
          </p:nvPr>
        </p:nvSpPr>
        <p:spPr bwMode="auto">
          <a:xfrm>
            <a:off x="0"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atin typeface="微软雅黑" panose="020B0503020204020204" pitchFamily="34" charset="-122"/>
                <a:ea typeface="微软雅黑" panose="020B0503020204020204" pitchFamily="34" charset="-122"/>
              </a:defRPr>
            </a:lvl1pPr>
          </a:lstStyle>
          <a:p>
            <a:endParaRPr lang="zh-CN" altLang="zh-CN"/>
          </a:p>
        </p:txBody>
      </p:sp>
      <p:sp>
        <p:nvSpPr>
          <p:cNvPr id="2051" name="日期占位符 2">
            <a:extLst>
              <a:ext uri="{FF2B5EF4-FFF2-40B4-BE49-F238E27FC236}">
                <a16:creationId xmlns:a16="http://schemas.microsoft.com/office/drawing/2014/main" id="{13E6247C-DE2C-4D7C-BB0D-D23934F83519}"/>
              </a:ext>
            </a:extLst>
          </p:cNvPr>
          <p:cNvSpPr>
            <a:spLocks noGrp="1" noChangeArrowheads="1"/>
          </p:cNvSpPr>
          <p:nvPr>
            <p:ph type="dt" idx="1"/>
          </p:nvPr>
        </p:nvSpPr>
        <p:spPr bwMode="auto">
          <a:xfrm>
            <a:off x="3884613"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a:lvl1pPr>
          </a:lstStyle>
          <a:p>
            <a:fld id="{CEA032D4-7373-45AE-9624-D140CB87C19A}" type="datetime1">
              <a:rPr lang="zh-CN" altLang="en-US"/>
              <a:pPr/>
              <a:t>2021/5/30</a:t>
            </a:fld>
            <a:endParaRPr lang="zh-CN" altLang="en-US" sz="1200">
              <a:latin typeface="微软雅黑" panose="020B0503020204020204" pitchFamily="34" charset="-122"/>
              <a:ea typeface="微软雅黑" panose="020B0503020204020204" pitchFamily="34" charset="-122"/>
            </a:endParaRPr>
          </a:p>
        </p:txBody>
      </p:sp>
      <p:sp>
        <p:nvSpPr>
          <p:cNvPr id="2052" name="幻灯片图像占位符 3">
            <a:extLst>
              <a:ext uri="{FF2B5EF4-FFF2-40B4-BE49-F238E27FC236}">
                <a16:creationId xmlns:a16="http://schemas.microsoft.com/office/drawing/2014/main" id="{E3C859E1-D8B3-4163-B3E4-9AD86D8939A2}"/>
              </a:ext>
            </a:extLst>
          </p:cNvPr>
          <p:cNvSpPr>
            <a:spLocks noGrp="1" noRot="1" noChangeAspect="1" noChangeArrowheads="1"/>
          </p:cNvSpPr>
          <p:nvPr>
            <p:ph type="sldImg" idx="2"/>
          </p:nvPr>
        </p:nvSpPr>
        <p:spPr bwMode="auto">
          <a:xfrm>
            <a:off x="685800" y="1143000"/>
            <a:ext cx="5486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53" name="备注占位符 4">
            <a:extLst>
              <a:ext uri="{FF2B5EF4-FFF2-40B4-BE49-F238E27FC236}">
                <a16:creationId xmlns:a16="http://schemas.microsoft.com/office/drawing/2014/main" id="{49FCCDE4-6C34-4CAE-8F6C-8CBA56BEA43F}"/>
              </a:ext>
            </a:extLst>
          </p:cNvPr>
          <p:cNvSpPr>
            <a:spLocks noGrp="1" noRot="1" noChangeAspect="1" noChangeArrowheads="1"/>
          </p:cNvSpPr>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0" eaLnBrk="0" hangingPunct="0">
              <a:spcBef>
                <a:spcPct val="30000"/>
              </a:spcBef>
              <a:defRPr sz="1200">
                <a:solidFill>
                  <a:schemeClr val="tx1"/>
                </a:solidFill>
                <a:latin typeface="Arial" panose="020B0604020202020204" pitchFamily="34" charset="0"/>
              </a:defRPr>
            </a:lvl1pPr>
            <a:lvl2pPr defTabSz="0" eaLnBrk="0" hangingPunct="0">
              <a:spcBef>
                <a:spcPct val="30000"/>
              </a:spcBef>
              <a:defRPr sz="1200">
                <a:solidFill>
                  <a:schemeClr val="tx1"/>
                </a:solidFill>
                <a:latin typeface="Arial" panose="020B0604020202020204" pitchFamily="34" charset="0"/>
              </a:defRPr>
            </a:lvl2pPr>
            <a:lvl3pPr defTabSz="0" eaLnBrk="0" hangingPunct="0">
              <a:spcBef>
                <a:spcPct val="30000"/>
              </a:spcBef>
              <a:defRPr sz="1200">
                <a:solidFill>
                  <a:schemeClr val="tx1"/>
                </a:solidFill>
                <a:latin typeface="Arial" panose="020B0604020202020204" pitchFamily="34" charset="0"/>
              </a:defRPr>
            </a:lvl3pPr>
            <a:lvl4pPr defTabSz="0" eaLnBrk="0" hangingPunct="0">
              <a:spcBef>
                <a:spcPct val="30000"/>
              </a:spcBef>
              <a:defRPr sz="1200">
                <a:solidFill>
                  <a:schemeClr val="tx1"/>
                </a:solidFill>
                <a:latin typeface="Arial" panose="020B0604020202020204" pitchFamily="34" charset="0"/>
              </a:defRPr>
            </a:lvl4pPr>
            <a:lvl5pPr defTabSz="0" eaLnBrk="0" hangingPunct="0">
              <a:spcBef>
                <a:spcPct val="30000"/>
              </a:spcBef>
              <a:defRPr sz="1200">
                <a:solidFill>
                  <a:schemeClr val="tx1"/>
                </a:solidFill>
                <a:latin typeface="Arial" panose="020B0604020202020204" pitchFamily="34" charset="0"/>
              </a:defRPr>
            </a:lvl5pPr>
            <a:lvl6pPr marL="457200" defTabSz="0" eaLnBrk="0" fontAlgn="base" hangingPunct="0">
              <a:spcBef>
                <a:spcPct val="30000"/>
              </a:spcBef>
              <a:spcAft>
                <a:spcPct val="0"/>
              </a:spcAft>
              <a:defRPr sz="1200">
                <a:solidFill>
                  <a:schemeClr val="tx1"/>
                </a:solidFill>
                <a:latin typeface="Arial" panose="020B0604020202020204" pitchFamily="34" charset="0"/>
              </a:defRPr>
            </a:lvl6pPr>
            <a:lvl7pPr marL="914400" defTabSz="0" eaLnBrk="0" fontAlgn="base" hangingPunct="0">
              <a:spcBef>
                <a:spcPct val="30000"/>
              </a:spcBef>
              <a:spcAft>
                <a:spcPct val="0"/>
              </a:spcAft>
              <a:defRPr sz="1200">
                <a:solidFill>
                  <a:schemeClr val="tx1"/>
                </a:solidFill>
                <a:latin typeface="Arial" panose="020B0604020202020204" pitchFamily="34" charset="0"/>
              </a:defRPr>
            </a:lvl7pPr>
            <a:lvl8pPr marL="1371600" defTabSz="0" eaLnBrk="0" fontAlgn="base" hangingPunct="0">
              <a:spcBef>
                <a:spcPct val="30000"/>
              </a:spcBef>
              <a:spcAft>
                <a:spcPct val="0"/>
              </a:spcAft>
              <a:defRPr sz="1200">
                <a:solidFill>
                  <a:schemeClr val="tx1"/>
                </a:solidFill>
                <a:latin typeface="Arial" panose="020B0604020202020204" pitchFamily="34" charset="0"/>
              </a:defRPr>
            </a:lvl8pPr>
            <a:lvl9pPr marL="1828800" defTabSz="0" eaLnBrk="0" fontAlgn="base" hangingPunct="0">
              <a:spcBef>
                <a:spcPct val="30000"/>
              </a:spcBef>
              <a:spcAft>
                <a:spcPct val="0"/>
              </a:spcAft>
              <a:defRPr sz="1200">
                <a:solidFill>
                  <a:schemeClr val="tx1"/>
                </a:solidFill>
                <a:latin typeface="Arial" panose="020B0604020202020204" pitchFamily="34" charset="0"/>
              </a:defRPr>
            </a:lvl9pPr>
          </a:lstStyle>
          <a:p>
            <a:pPr>
              <a:buFontTx/>
              <a:buNone/>
            </a:pPr>
            <a:r>
              <a:rPr lang="zh-CN" altLang="zh-CN"/>
              <a:t>单击此处编辑母版文本样式</a:t>
            </a:r>
          </a:p>
          <a:p>
            <a:pPr>
              <a:buFontTx/>
              <a:buNone/>
            </a:pPr>
            <a:r>
              <a:rPr lang="zh-CN" altLang="zh-CN"/>
              <a:t>第二级</a:t>
            </a:r>
          </a:p>
          <a:p>
            <a:pPr>
              <a:buFontTx/>
              <a:buNone/>
            </a:pPr>
            <a:r>
              <a:rPr lang="zh-CN" altLang="zh-CN"/>
              <a:t>第三级</a:t>
            </a:r>
          </a:p>
          <a:p>
            <a:pPr>
              <a:buFontTx/>
              <a:buNone/>
            </a:pPr>
            <a:r>
              <a:rPr lang="zh-CN" altLang="zh-CN"/>
              <a:t>第四级</a:t>
            </a:r>
          </a:p>
          <a:p>
            <a:pPr>
              <a:buFontTx/>
              <a:buNone/>
            </a:pPr>
            <a:r>
              <a:rPr lang="zh-CN" altLang="zh-CN"/>
              <a:t>第五级</a:t>
            </a:r>
          </a:p>
        </p:txBody>
      </p:sp>
      <p:sp>
        <p:nvSpPr>
          <p:cNvPr id="2054" name="页脚占位符 5">
            <a:extLst>
              <a:ext uri="{FF2B5EF4-FFF2-40B4-BE49-F238E27FC236}">
                <a16:creationId xmlns:a16="http://schemas.microsoft.com/office/drawing/2014/main" id="{31897CE7-7F63-405F-B7C3-74E29E61C105}"/>
              </a:ext>
            </a:extLst>
          </p:cNvPr>
          <p:cNvSpPr>
            <a:spLocks noGrp="1" noChangeArrowheads="1"/>
          </p:cNvSpPr>
          <p:nvPr>
            <p:ph type="ftr" sz="quarter" idx="4"/>
          </p:nvPr>
        </p:nvSpPr>
        <p:spPr bwMode="auto">
          <a:xfrm>
            <a:off x="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atin typeface="微软雅黑" panose="020B0503020204020204" pitchFamily="34" charset="-122"/>
                <a:ea typeface="微软雅黑" panose="020B0503020204020204" pitchFamily="34" charset="-122"/>
              </a:defRPr>
            </a:lvl1pPr>
          </a:lstStyle>
          <a:p>
            <a:endParaRPr lang="zh-CN" altLang="zh-CN"/>
          </a:p>
        </p:txBody>
      </p:sp>
      <p:sp>
        <p:nvSpPr>
          <p:cNvPr id="2055" name="灯片编号占位符 6">
            <a:extLst>
              <a:ext uri="{FF2B5EF4-FFF2-40B4-BE49-F238E27FC236}">
                <a16:creationId xmlns:a16="http://schemas.microsoft.com/office/drawing/2014/main" id="{365E0971-BC3B-4789-80AA-379CC9438850}"/>
              </a:ext>
            </a:extLst>
          </p:cNvPr>
          <p:cNvSpPr>
            <a:spLocks noGrp="1" noChangeArrowheads="1"/>
          </p:cNvSpPr>
          <p:nvPr>
            <p:ph type="sldNum" sz="quarter" idx="5"/>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a:lvl1pPr>
          </a:lstStyle>
          <a:p>
            <a:fld id="{0A973C26-D4EC-4E68-AFDA-643E217EC616}" type="slidenum">
              <a:rPr lang="zh-CN" altLang="en-US"/>
              <a:pPr/>
              <a:t>‹#›</a:t>
            </a:fld>
            <a:endParaRPr lang="zh-CN" altLang="en-US" sz="1200">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hf hdr="0" ftr="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52942D-82C9-4995-943C-FBB4C200ED9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A6554D5-3F6E-4AE8-86AF-77532E194C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E9BD8AB-F820-4CD4-9895-60815FCF0444}"/>
              </a:ext>
            </a:extLst>
          </p:cNvPr>
          <p:cNvSpPr>
            <a:spLocks noGrp="1"/>
          </p:cNvSpPr>
          <p:nvPr>
            <p:ph type="dt" sz="half" idx="10"/>
          </p:nvPr>
        </p:nvSpPr>
        <p:spPr/>
        <p:txBody>
          <a:bodyPr/>
          <a:lstStyle>
            <a:lvl1pPr>
              <a:defRPr/>
            </a:lvl1pPr>
          </a:lstStyle>
          <a:p>
            <a:fld id="{AD07EE57-42F7-4BAB-A89E-7C42A03F6731}" type="datetime1">
              <a:rPr lang="zh-CN" altLang="en-US"/>
              <a:pPr/>
              <a:t>2021/5/30</a:t>
            </a:fld>
            <a:endParaRPr lang="zh-CN" altLang="en-US" sz="1800">
              <a:solidFill>
                <a:schemeClr val="tx1"/>
              </a:solidFill>
            </a:endParaRPr>
          </a:p>
        </p:txBody>
      </p:sp>
      <p:sp>
        <p:nvSpPr>
          <p:cNvPr id="5" name="页脚占位符 4">
            <a:extLst>
              <a:ext uri="{FF2B5EF4-FFF2-40B4-BE49-F238E27FC236}">
                <a16:creationId xmlns:a16="http://schemas.microsoft.com/office/drawing/2014/main" id="{C593D5B5-0723-4E8E-A6DE-9C9CADBB6752}"/>
              </a:ext>
            </a:extLst>
          </p:cNvPr>
          <p:cNvSpPr>
            <a:spLocks noGrp="1"/>
          </p:cNvSpPr>
          <p:nvPr>
            <p:ph type="ftr" sz="quarter" idx="11"/>
          </p:nvPr>
        </p:nvSpPr>
        <p:spPr/>
        <p:txBody>
          <a:bodyPr/>
          <a:lstStyle>
            <a:lvl1pPr>
              <a:defRPr/>
            </a:lvl1pPr>
          </a:lstStyle>
          <a:p>
            <a:endParaRPr lang="zh-CN" altLang="zh-CN"/>
          </a:p>
        </p:txBody>
      </p:sp>
      <p:sp>
        <p:nvSpPr>
          <p:cNvPr id="6" name="灯片编号占位符 5">
            <a:extLst>
              <a:ext uri="{FF2B5EF4-FFF2-40B4-BE49-F238E27FC236}">
                <a16:creationId xmlns:a16="http://schemas.microsoft.com/office/drawing/2014/main" id="{33B03AC4-D66F-4652-ADDF-BA68A0A4C143}"/>
              </a:ext>
            </a:extLst>
          </p:cNvPr>
          <p:cNvSpPr>
            <a:spLocks noGrp="1"/>
          </p:cNvSpPr>
          <p:nvPr>
            <p:ph type="sldNum" sz="quarter" idx="12"/>
          </p:nvPr>
        </p:nvSpPr>
        <p:spPr/>
        <p:txBody>
          <a:bodyPr/>
          <a:lstStyle>
            <a:lvl1pPr>
              <a:defRPr/>
            </a:lvl1pPr>
          </a:lstStyle>
          <a:p>
            <a:fld id="{D19A2CDE-F3CC-45EF-BBD3-C33FEF43F2BC}" type="slidenum">
              <a:rPr lang="zh-CN" altLang="en-US"/>
              <a:pPr/>
              <a:t>‹#›</a:t>
            </a:fld>
            <a:endParaRPr lang="zh-CN" altLang="en-US" sz="1800">
              <a:solidFill>
                <a:schemeClr val="tx1"/>
              </a:solidFill>
            </a:endParaRPr>
          </a:p>
        </p:txBody>
      </p:sp>
    </p:spTree>
    <p:extLst>
      <p:ext uri="{BB962C8B-B14F-4D97-AF65-F5344CB8AC3E}">
        <p14:creationId xmlns:p14="http://schemas.microsoft.com/office/powerpoint/2010/main" val="3514081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76964-41BA-4125-B77C-DA845B8ECA3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D73B086-3852-4B0E-A617-3543C56D17A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2A6CEE-B978-4554-B736-D7A62FFDC70F}"/>
              </a:ext>
            </a:extLst>
          </p:cNvPr>
          <p:cNvSpPr>
            <a:spLocks noGrp="1"/>
          </p:cNvSpPr>
          <p:nvPr>
            <p:ph type="dt" sz="half" idx="10"/>
          </p:nvPr>
        </p:nvSpPr>
        <p:spPr/>
        <p:txBody>
          <a:bodyPr/>
          <a:lstStyle>
            <a:lvl1pPr>
              <a:defRPr/>
            </a:lvl1pPr>
          </a:lstStyle>
          <a:p>
            <a:fld id="{AD07EE57-42F7-4BAB-A89E-7C42A03F6731}" type="datetime1">
              <a:rPr lang="zh-CN" altLang="en-US"/>
              <a:pPr/>
              <a:t>2021/5/30</a:t>
            </a:fld>
            <a:endParaRPr lang="zh-CN" altLang="en-US" sz="1800">
              <a:solidFill>
                <a:schemeClr val="tx1"/>
              </a:solidFill>
            </a:endParaRPr>
          </a:p>
        </p:txBody>
      </p:sp>
      <p:sp>
        <p:nvSpPr>
          <p:cNvPr id="5" name="页脚占位符 4">
            <a:extLst>
              <a:ext uri="{FF2B5EF4-FFF2-40B4-BE49-F238E27FC236}">
                <a16:creationId xmlns:a16="http://schemas.microsoft.com/office/drawing/2014/main" id="{3A712B83-404C-4605-9C28-F5DC9A9843B4}"/>
              </a:ext>
            </a:extLst>
          </p:cNvPr>
          <p:cNvSpPr>
            <a:spLocks noGrp="1"/>
          </p:cNvSpPr>
          <p:nvPr>
            <p:ph type="ftr" sz="quarter" idx="11"/>
          </p:nvPr>
        </p:nvSpPr>
        <p:spPr/>
        <p:txBody>
          <a:bodyPr/>
          <a:lstStyle>
            <a:lvl1pPr>
              <a:defRPr/>
            </a:lvl1pPr>
          </a:lstStyle>
          <a:p>
            <a:endParaRPr lang="zh-CN" altLang="zh-CN"/>
          </a:p>
        </p:txBody>
      </p:sp>
      <p:sp>
        <p:nvSpPr>
          <p:cNvPr id="6" name="灯片编号占位符 5">
            <a:extLst>
              <a:ext uri="{FF2B5EF4-FFF2-40B4-BE49-F238E27FC236}">
                <a16:creationId xmlns:a16="http://schemas.microsoft.com/office/drawing/2014/main" id="{44A5E0E8-367C-4E0F-9517-81946D64400B}"/>
              </a:ext>
            </a:extLst>
          </p:cNvPr>
          <p:cNvSpPr>
            <a:spLocks noGrp="1"/>
          </p:cNvSpPr>
          <p:nvPr>
            <p:ph type="sldNum" sz="quarter" idx="12"/>
          </p:nvPr>
        </p:nvSpPr>
        <p:spPr/>
        <p:txBody>
          <a:bodyPr/>
          <a:lstStyle>
            <a:lvl1pPr>
              <a:defRPr/>
            </a:lvl1pPr>
          </a:lstStyle>
          <a:p>
            <a:fld id="{89988918-DD1B-48BB-B739-91ACD94408D1}" type="slidenum">
              <a:rPr lang="zh-CN" altLang="en-US"/>
              <a:pPr/>
              <a:t>‹#›</a:t>
            </a:fld>
            <a:endParaRPr lang="zh-CN" altLang="en-US" sz="1800">
              <a:solidFill>
                <a:schemeClr val="tx1"/>
              </a:solidFill>
            </a:endParaRPr>
          </a:p>
        </p:txBody>
      </p:sp>
    </p:spTree>
    <p:extLst>
      <p:ext uri="{BB962C8B-B14F-4D97-AF65-F5344CB8AC3E}">
        <p14:creationId xmlns:p14="http://schemas.microsoft.com/office/powerpoint/2010/main" val="4042225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E024882-644D-42DF-BE62-64561F1CAB6D}"/>
              </a:ext>
            </a:extLst>
          </p:cNvPr>
          <p:cNvSpPr>
            <a:spLocks noGrp="1"/>
          </p:cNvSpPr>
          <p:nvPr>
            <p:ph type="title" orient="vert"/>
          </p:nvPr>
        </p:nvSpPr>
        <p:spPr>
          <a:xfrm>
            <a:off x="8809038" y="431800"/>
            <a:ext cx="2713037" cy="5903913"/>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8E87F35-06F9-4CA8-8DDE-1BEE94BE86A3}"/>
              </a:ext>
            </a:extLst>
          </p:cNvPr>
          <p:cNvSpPr>
            <a:spLocks noGrp="1"/>
          </p:cNvSpPr>
          <p:nvPr>
            <p:ph type="body" orient="vert" idx="1"/>
          </p:nvPr>
        </p:nvSpPr>
        <p:spPr>
          <a:xfrm>
            <a:off x="669925" y="431800"/>
            <a:ext cx="7986713" cy="5903913"/>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BF19BD7-119E-43A2-B7FE-EBAF6B867FE2}"/>
              </a:ext>
            </a:extLst>
          </p:cNvPr>
          <p:cNvSpPr>
            <a:spLocks noGrp="1"/>
          </p:cNvSpPr>
          <p:nvPr>
            <p:ph type="dt" sz="half" idx="10"/>
          </p:nvPr>
        </p:nvSpPr>
        <p:spPr/>
        <p:txBody>
          <a:bodyPr/>
          <a:lstStyle>
            <a:lvl1pPr>
              <a:defRPr/>
            </a:lvl1pPr>
          </a:lstStyle>
          <a:p>
            <a:fld id="{AD07EE57-42F7-4BAB-A89E-7C42A03F6731}" type="datetime1">
              <a:rPr lang="zh-CN" altLang="en-US"/>
              <a:pPr/>
              <a:t>2021/5/30</a:t>
            </a:fld>
            <a:endParaRPr lang="zh-CN" altLang="en-US" sz="1800">
              <a:solidFill>
                <a:schemeClr val="tx1"/>
              </a:solidFill>
            </a:endParaRPr>
          </a:p>
        </p:txBody>
      </p:sp>
      <p:sp>
        <p:nvSpPr>
          <p:cNvPr id="5" name="页脚占位符 4">
            <a:extLst>
              <a:ext uri="{FF2B5EF4-FFF2-40B4-BE49-F238E27FC236}">
                <a16:creationId xmlns:a16="http://schemas.microsoft.com/office/drawing/2014/main" id="{13CC3122-D3AF-4917-8A0B-1222B2C1AA3C}"/>
              </a:ext>
            </a:extLst>
          </p:cNvPr>
          <p:cNvSpPr>
            <a:spLocks noGrp="1"/>
          </p:cNvSpPr>
          <p:nvPr>
            <p:ph type="ftr" sz="quarter" idx="11"/>
          </p:nvPr>
        </p:nvSpPr>
        <p:spPr/>
        <p:txBody>
          <a:bodyPr/>
          <a:lstStyle>
            <a:lvl1pPr>
              <a:defRPr/>
            </a:lvl1pPr>
          </a:lstStyle>
          <a:p>
            <a:endParaRPr lang="zh-CN" altLang="zh-CN"/>
          </a:p>
        </p:txBody>
      </p:sp>
      <p:sp>
        <p:nvSpPr>
          <p:cNvPr id="6" name="灯片编号占位符 5">
            <a:extLst>
              <a:ext uri="{FF2B5EF4-FFF2-40B4-BE49-F238E27FC236}">
                <a16:creationId xmlns:a16="http://schemas.microsoft.com/office/drawing/2014/main" id="{59CA00F8-4A08-427B-A167-C5B1B1887D8A}"/>
              </a:ext>
            </a:extLst>
          </p:cNvPr>
          <p:cNvSpPr>
            <a:spLocks noGrp="1"/>
          </p:cNvSpPr>
          <p:nvPr>
            <p:ph type="sldNum" sz="quarter" idx="12"/>
          </p:nvPr>
        </p:nvSpPr>
        <p:spPr/>
        <p:txBody>
          <a:bodyPr/>
          <a:lstStyle>
            <a:lvl1pPr>
              <a:defRPr/>
            </a:lvl1pPr>
          </a:lstStyle>
          <a:p>
            <a:fld id="{E36A88FD-6EFA-44D2-BE2F-13AD3DDB687F}" type="slidenum">
              <a:rPr lang="zh-CN" altLang="en-US"/>
              <a:pPr/>
              <a:t>‹#›</a:t>
            </a:fld>
            <a:endParaRPr lang="zh-CN" altLang="en-US" sz="1800">
              <a:solidFill>
                <a:schemeClr val="tx1"/>
              </a:solidFill>
            </a:endParaRPr>
          </a:p>
        </p:txBody>
      </p:sp>
    </p:spTree>
    <p:extLst>
      <p:ext uri="{BB962C8B-B14F-4D97-AF65-F5344CB8AC3E}">
        <p14:creationId xmlns:p14="http://schemas.microsoft.com/office/powerpoint/2010/main" val="3134143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B20483-9AA0-4F1F-9A2C-7FBB2FFC80A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2135821-5B84-4486-8DAA-189E78686A73}"/>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C14DBDC-A8D6-4C0E-9581-869063096637}"/>
              </a:ext>
            </a:extLst>
          </p:cNvPr>
          <p:cNvSpPr>
            <a:spLocks noGrp="1"/>
          </p:cNvSpPr>
          <p:nvPr>
            <p:ph type="dt" sz="half" idx="10"/>
          </p:nvPr>
        </p:nvSpPr>
        <p:spPr/>
        <p:txBody>
          <a:bodyPr/>
          <a:lstStyle>
            <a:lvl1pPr>
              <a:defRPr/>
            </a:lvl1pPr>
          </a:lstStyle>
          <a:p>
            <a:fld id="{AD07EE57-42F7-4BAB-A89E-7C42A03F6731}" type="datetime1">
              <a:rPr lang="zh-CN" altLang="en-US"/>
              <a:pPr/>
              <a:t>2021/5/30</a:t>
            </a:fld>
            <a:endParaRPr lang="zh-CN" altLang="en-US" sz="1800">
              <a:solidFill>
                <a:schemeClr val="tx1"/>
              </a:solidFill>
            </a:endParaRPr>
          </a:p>
        </p:txBody>
      </p:sp>
      <p:sp>
        <p:nvSpPr>
          <p:cNvPr id="5" name="页脚占位符 4">
            <a:extLst>
              <a:ext uri="{FF2B5EF4-FFF2-40B4-BE49-F238E27FC236}">
                <a16:creationId xmlns:a16="http://schemas.microsoft.com/office/drawing/2014/main" id="{FC299BC2-5354-4162-A010-0010B397A2E5}"/>
              </a:ext>
            </a:extLst>
          </p:cNvPr>
          <p:cNvSpPr>
            <a:spLocks noGrp="1"/>
          </p:cNvSpPr>
          <p:nvPr>
            <p:ph type="ftr" sz="quarter" idx="11"/>
          </p:nvPr>
        </p:nvSpPr>
        <p:spPr/>
        <p:txBody>
          <a:bodyPr/>
          <a:lstStyle>
            <a:lvl1pPr>
              <a:defRPr/>
            </a:lvl1pPr>
          </a:lstStyle>
          <a:p>
            <a:endParaRPr lang="zh-CN" altLang="zh-CN"/>
          </a:p>
        </p:txBody>
      </p:sp>
      <p:sp>
        <p:nvSpPr>
          <p:cNvPr id="6" name="灯片编号占位符 5">
            <a:extLst>
              <a:ext uri="{FF2B5EF4-FFF2-40B4-BE49-F238E27FC236}">
                <a16:creationId xmlns:a16="http://schemas.microsoft.com/office/drawing/2014/main" id="{44AAD97F-675D-4A9B-8D5F-CBBC0646B794}"/>
              </a:ext>
            </a:extLst>
          </p:cNvPr>
          <p:cNvSpPr>
            <a:spLocks noGrp="1"/>
          </p:cNvSpPr>
          <p:nvPr>
            <p:ph type="sldNum" sz="quarter" idx="12"/>
          </p:nvPr>
        </p:nvSpPr>
        <p:spPr/>
        <p:txBody>
          <a:bodyPr/>
          <a:lstStyle>
            <a:lvl1pPr>
              <a:defRPr/>
            </a:lvl1pPr>
          </a:lstStyle>
          <a:p>
            <a:fld id="{ECE6B402-33CE-47D0-8CFF-1C971EE638A1}" type="slidenum">
              <a:rPr lang="zh-CN" altLang="en-US"/>
              <a:pPr/>
              <a:t>‹#›</a:t>
            </a:fld>
            <a:endParaRPr lang="zh-CN" altLang="en-US" sz="1800">
              <a:solidFill>
                <a:schemeClr val="tx1"/>
              </a:solidFill>
            </a:endParaRPr>
          </a:p>
        </p:txBody>
      </p:sp>
    </p:spTree>
    <p:extLst>
      <p:ext uri="{BB962C8B-B14F-4D97-AF65-F5344CB8AC3E}">
        <p14:creationId xmlns:p14="http://schemas.microsoft.com/office/powerpoint/2010/main" val="2582668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44A0E9-4AF9-4D4A-B42B-52FE6889CC0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940AE16-5703-44EA-B3DD-59C348B1A5FD}"/>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E5C416-864C-4089-9B85-10AEE894AA82}"/>
              </a:ext>
            </a:extLst>
          </p:cNvPr>
          <p:cNvSpPr>
            <a:spLocks noGrp="1"/>
          </p:cNvSpPr>
          <p:nvPr>
            <p:ph type="dt" sz="half" idx="10"/>
          </p:nvPr>
        </p:nvSpPr>
        <p:spPr/>
        <p:txBody>
          <a:bodyPr/>
          <a:lstStyle>
            <a:lvl1pPr>
              <a:defRPr/>
            </a:lvl1pPr>
          </a:lstStyle>
          <a:p>
            <a:fld id="{AD07EE57-42F7-4BAB-A89E-7C42A03F6731}" type="datetime1">
              <a:rPr lang="zh-CN" altLang="en-US"/>
              <a:pPr/>
              <a:t>2021/5/30</a:t>
            </a:fld>
            <a:endParaRPr lang="zh-CN" altLang="en-US" sz="1800">
              <a:solidFill>
                <a:schemeClr val="tx1"/>
              </a:solidFill>
            </a:endParaRPr>
          </a:p>
        </p:txBody>
      </p:sp>
      <p:sp>
        <p:nvSpPr>
          <p:cNvPr id="5" name="页脚占位符 4">
            <a:extLst>
              <a:ext uri="{FF2B5EF4-FFF2-40B4-BE49-F238E27FC236}">
                <a16:creationId xmlns:a16="http://schemas.microsoft.com/office/drawing/2014/main" id="{0149057E-8915-42E4-A0FE-C731518853FF}"/>
              </a:ext>
            </a:extLst>
          </p:cNvPr>
          <p:cNvSpPr>
            <a:spLocks noGrp="1"/>
          </p:cNvSpPr>
          <p:nvPr>
            <p:ph type="ftr" sz="quarter" idx="11"/>
          </p:nvPr>
        </p:nvSpPr>
        <p:spPr/>
        <p:txBody>
          <a:bodyPr/>
          <a:lstStyle>
            <a:lvl1pPr>
              <a:defRPr/>
            </a:lvl1pPr>
          </a:lstStyle>
          <a:p>
            <a:endParaRPr lang="zh-CN" altLang="zh-CN"/>
          </a:p>
        </p:txBody>
      </p:sp>
      <p:sp>
        <p:nvSpPr>
          <p:cNvPr id="6" name="灯片编号占位符 5">
            <a:extLst>
              <a:ext uri="{FF2B5EF4-FFF2-40B4-BE49-F238E27FC236}">
                <a16:creationId xmlns:a16="http://schemas.microsoft.com/office/drawing/2014/main" id="{07BDAFBB-1DA4-466A-831F-B89C2140937A}"/>
              </a:ext>
            </a:extLst>
          </p:cNvPr>
          <p:cNvSpPr>
            <a:spLocks noGrp="1"/>
          </p:cNvSpPr>
          <p:nvPr>
            <p:ph type="sldNum" sz="quarter" idx="12"/>
          </p:nvPr>
        </p:nvSpPr>
        <p:spPr/>
        <p:txBody>
          <a:bodyPr/>
          <a:lstStyle>
            <a:lvl1pPr>
              <a:defRPr/>
            </a:lvl1pPr>
          </a:lstStyle>
          <a:p>
            <a:fld id="{C1F0E1C2-4CA7-491D-82FC-7307849904DA}" type="slidenum">
              <a:rPr lang="zh-CN" altLang="en-US"/>
              <a:pPr/>
              <a:t>‹#›</a:t>
            </a:fld>
            <a:endParaRPr lang="zh-CN" altLang="en-US" sz="1800">
              <a:solidFill>
                <a:schemeClr val="tx1"/>
              </a:solidFill>
            </a:endParaRPr>
          </a:p>
        </p:txBody>
      </p:sp>
    </p:spTree>
    <p:extLst>
      <p:ext uri="{BB962C8B-B14F-4D97-AF65-F5344CB8AC3E}">
        <p14:creationId xmlns:p14="http://schemas.microsoft.com/office/powerpoint/2010/main" val="2464167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F6DFC-533B-4FC1-8444-F1C65EDFADB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BAAA3A9-A2D0-4411-B2E0-E5B0DB5535E6}"/>
              </a:ext>
            </a:extLst>
          </p:cNvPr>
          <p:cNvSpPr>
            <a:spLocks noGrp="1"/>
          </p:cNvSpPr>
          <p:nvPr>
            <p:ph sz="half" idx="1"/>
          </p:nvPr>
        </p:nvSpPr>
        <p:spPr>
          <a:xfrm>
            <a:off x="669925" y="1295400"/>
            <a:ext cx="5349875" cy="504031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6126C89-1241-419A-B000-1791A1C01250}"/>
              </a:ext>
            </a:extLst>
          </p:cNvPr>
          <p:cNvSpPr>
            <a:spLocks noGrp="1"/>
          </p:cNvSpPr>
          <p:nvPr>
            <p:ph sz="half" idx="2"/>
          </p:nvPr>
        </p:nvSpPr>
        <p:spPr>
          <a:xfrm>
            <a:off x="6172200" y="1295400"/>
            <a:ext cx="5349875" cy="504031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529E14D-47E4-4980-B8F6-12C77E0A09DB}"/>
              </a:ext>
            </a:extLst>
          </p:cNvPr>
          <p:cNvSpPr>
            <a:spLocks noGrp="1"/>
          </p:cNvSpPr>
          <p:nvPr>
            <p:ph type="dt" sz="half" idx="10"/>
          </p:nvPr>
        </p:nvSpPr>
        <p:spPr/>
        <p:txBody>
          <a:bodyPr/>
          <a:lstStyle>
            <a:lvl1pPr>
              <a:defRPr/>
            </a:lvl1pPr>
          </a:lstStyle>
          <a:p>
            <a:fld id="{AD07EE57-42F7-4BAB-A89E-7C42A03F6731}" type="datetime1">
              <a:rPr lang="zh-CN" altLang="en-US"/>
              <a:pPr/>
              <a:t>2021/5/30</a:t>
            </a:fld>
            <a:endParaRPr lang="zh-CN" altLang="en-US" sz="1800">
              <a:solidFill>
                <a:schemeClr val="tx1"/>
              </a:solidFill>
            </a:endParaRPr>
          </a:p>
        </p:txBody>
      </p:sp>
      <p:sp>
        <p:nvSpPr>
          <p:cNvPr id="6" name="页脚占位符 5">
            <a:extLst>
              <a:ext uri="{FF2B5EF4-FFF2-40B4-BE49-F238E27FC236}">
                <a16:creationId xmlns:a16="http://schemas.microsoft.com/office/drawing/2014/main" id="{12798315-0919-4170-8E72-C9B4EE8A828F}"/>
              </a:ext>
            </a:extLst>
          </p:cNvPr>
          <p:cNvSpPr>
            <a:spLocks noGrp="1"/>
          </p:cNvSpPr>
          <p:nvPr>
            <p:ph type="ftr" sz="quarter" idx="11"/>
          </p:nvPr>
        </p:nvSpPr>
        <p:spPr/>
        <p:txBody>
          <a:bodyPr/>
          <a:lstStyle>
            <a:lvl1pPr>
              <a:defRPr/>
            </a:lvl1pPr>
          </a:lstStyle>
          <a:p>
            <a:endParaRPr lang="zh-CN" altLang="zh-CN"/>
          </a:p>
        </p:txBody>
      </p:sp>
      <p:sp>
        <p:nvSpPr>
          <p:cNvPr id="7" name="灯片编号占位符 6">
            <a:extLst>
              <a:ext uri="{FF2B5EF4-FFF2-40B4-BE49-F238E27FC236}">
                <a16:creationId xmlns:a16="http://schemas.microsoft.com/office/drawing/2014/main" id="{7817EBC0-D255-4032-9B17-5581F0C65E13}"/>
              </a:ext>
            </a:extLst>
          </p:cNvPr>
          <p:cNvSpPr>
            <a:spLocks noGrp="1"/>
          </p:cNvSpPr>
          <p:nvPr>
            <p:ph type="sldNum" sz="quarter" idx="12"/>
          </p:nvPr>
        </p:nvSpPr>
        <p:spPr/>
        <p:txBody>
          <a:bodyPr/>
          <a:lstStyle>
            <a:lvl1pPr>
              <a:defRPr/>
            </a:lvl1pPr>
          </a:lstStyle>
          <a:p>
            <a:fld id="{A0FCD556-83AA-4584-84A9-50F069205872}" type="slidenum">
              <a:rPr lang="zh-CN" altLang="en-US"/>
              <a:pPr/>
              <a:t>‹#›</a:t>
            </a:fld>
            <a:endParaRPr lang="zh-CN" altLang="en-US" sz="1800">
              <a:solidFill>
                <a:schemeClr val="tx1"/>
              </a:solidFill>
            </a:endParaRPr>
          </a:p>
        </p:txBody>
      </p:sp>
    </p:spTree>
    <p:extLst>
      <p:ext uri="{BB962C8B-B14F-4D97-AF65-F5344CB8AC3E}">
        <p14:creationId xmlns:p14="http://schemas.microsoft.com/office/powerpoint/2010/main" val="2503764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42ED70-0696-4A2A-849B-6B70CEB1504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B8D319E-8E18-4F34-85B0-4CB0F61690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551F381-FE25-40C6-A2F7-9C39ADE329A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3F0CF12-7B79-44A8-9DCF-2B2BC787B5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EEA4A47-590A-4C82-9241-6A609B6829F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99BD5B3-8790-4613-BD12-06A6FEF9E6C9}"/>
              </a:ext>
            </a:extLst>
          </p:cNvPr>
          <p:cNvSpPr>
            <a:spLocks noGrp="1"/>
          </p:cNvSpPr>
          <p:nvPr>
            <p:ph type="dt" sz="half" idx="10"/>
          </p:nvPr>
        </p:nvSpPr>
        <p:spPr/>
        <p:txBody>
          <a:bodyPr/>
          <a:lstStyle>
            <a:lvl1pPr>
              <a:defRPr/>
            </a:lvl1pPr>
          </a:lstStyle>
          <a:p>
            <a:fld id="{AD07EE57-42F7-4BAB-A89E-7C42A03F6731}" type="datetime1">
              <a:rPr lang="zh-CN" altLang="en-US"/>
              <a:pPr/>
              <a:t>2021/5/30</a:t>
            </a:fld>
            <a:endParaRPr lang="zh-CN" altLang="en-US" sz="1800">
              <a:solidFill>
                <a:schemeClr val="tx1"/>
              </a:solidFill>
            </a:endParaRPr>
          </a:p>
        </p:txBody>
      </p:sp>
      <p:sp>
        <p:nvSpPr>
          <p:cNvPr id="8" name="页脚占位符 7">
            <a:extLst>
              <a:ext uri="{FF2B5EF4-FFF2-40B4-BE49-F238E27FC236}">
                <a16:creationId xmlns:a16="http://schemas.microsoft.com/office/drawing/2014/main" id="{FEEA8C3A-1CEA-4F37-912C-0D8A5689E92F}"/>
              </a:ext>
            </a:extLst>
          </p:cNvPr>
          <p:cNvSpPr>
            <a:spLocks noGrp="1"/>
          </p:cNvSpPr>
          <p:nvPr>
            <p:ph type="ftr" sz="quarter" idx="11"/>
          </p:nvPr>
        </p:nvSpPr>
        <p:spPr/>
        <p:txBody>
          <a:bodyPr/>
          <a:lstStyle>
            <a:lvl1pPr>
              <a:defRPr/>
            </a:lvl1pPr>
          </a:lstStyle>
          <a:p>
            <a:endParaRPr lang="zh-CN" altLang="zh-CN"/>
          </a:p>
        </p:txBody>
      </p:sp>
      <p:sp>
        <p:nvSpPr>
          <p:cNvPr id="9" name="灯片编号占位符 8">
            <a:extLst>
              <a:ext uri="{FF2B5EF4-FFF2-40B4-BE49-F238E27FC236}">
                <a16:creationId xmlns:a16="http://schemas.microsoft.com/office/drawing/2014/main" id="{7C9E70D7-200C-4E4D-B8F8-278C18FF8D10}"/>
              </a:ext>
            </a:extLst>
          </p:cNvPr>
          <p:cNvSpPr>
            <a:spLocks noGrp="1"/>
          </p:cNvSpPr>
          <p:nvPr>
            <p:ph type="sldNum" sz="quarter" idx="12"/>
          </p:nvPr>
        </p:nvSpPr>
        <p:spPr/>
        <p:txBody>
          <a:bodyPr/>
          <a:lstStyle>
            <a:lvl1pPr>
              <a:defRPr/>
            </a:lvl1pPr>
          </a:lstStyle>
          <a:p>
            <a:fld id="{D25A17DA-5C71-4D37-AC37-A3014B87CAAD}" type="slidenum">
              <a:rPr lang="zh-CN" altLang="en-US"/>
              <a:pPr/>
              <a:t>‹#›</a:t>
            </a:fld>
            <a:endParaRPr lang="zh-CN" altLang="en-US" sz="1800">
              <a:solidFill>
                <a:schemeClr val="tx1"/>
              </a:solidFill>
            </a:endParaRPr>
          </a:p>
        </p:txBody>
      </p:sp>
    </p:spTree>
    <p:extLst>
      <p:ext uri="{BB962C8B-B14F-4D97-AF65-F5344CB8AC3E}">
        <p14:creationId xmlns:p14="http://schemas.microsoft.com/office/powerpoint/2010/main" val="3712029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FF8DCC-AC7F-4222-8DF1-2E12D8C20BA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8119163-0186-402A-9FF5-C579FF0C78FE}"/>
              </a:ext>
            </a:extLst>
          </p:cNvPr>
          <p:cNvSpPr>
            <a:spLocks noGrp="1"/>
          </p:cNvSpPr>
          <p:nvPr>
            <p:ph type="dt" sz="half" idx="10"/>
          </p:nvPr>
        </p:nvSpPr>
        <p:spPr/>
        <p:txBody>
          <a:bodyPr/>
          <a:lstStyle>
            <a:lvl1pPr>
              <a:defRPr/>
            </a:lvl1pPr>
          </a:lstStyle>
          <a:p>
            <a:fld id="{AD07EE57-42F7-4BAB-A89E-7C42A03F6731}" type="datetime1">
              <a:rPr lang="zh-CN" altLang="en-US"/>
              <a:pPr/>
              <a:t>2021/5/30</a:t>
            </a:fld>
            <a:endParaRPr lang="zh-CN" altLang="en-US" sz="1800">
              <a:solidFill>
                <a:schemeClr val="tx1"/>
              </a:solidFill>
            </a:endParaRPr>
          </a:p>
        </p:txBody>
      </p:sp>
      <p:sp>
        <p:nvSpPr>
          <p:cNvPr id="4" name="页脚占位符 3">
            <a:extLst>
              <a:ext uri="{FF2B5EF4-FFF2-40B4-BE49-F238E27FC236}">
                <a16:creationId xmlns:a16="http://schemas.microsoft.com/office/drawing/2014/main" id="{A0E73215-6205-41DC-AAA7-E485172EB918}"/>
              </a:ext>
            </a:extLst>
          </p:cNvPr>
          <p:cNvSpPr>
            <a:spLocks noGrp="1"/>
          </p:cNvSpPr>
          <p:nvPr>
            <p:ph type="ftr" sz="quarter" idx="11"/>
          </p:nvPr>
        </p:nvSpPr>
        <p:spPr/>
        <p:txBody>
          <a:bodyPr/>
          <a:lstStyle>
            <a:lvl1pPr>
              <a:defRPr/>
            </a:lvl1pPr>
          </a:lstStyle>
          <a:p>
            <a:endParaRPr lang="zh-CN" altLang="zh-CN"/>
          </a:p>
        </p:txBody>
      </p:sp>
      <p:sp>
        <p:nvSpPr>
          <p:cNvPr id="5" name="灯片编号占位符 4">
            <a:extLst>
              <a:ext uri="{FF2B5EF4-FFF2-40B4-BE49-F238E27FC236}">
                <a16:creationId xmlns:a16="http://schemas.microsoft.com/office/drawing/2014/main" id="{19C2488F-00B0-4615-8B06-6272C764424B}"/>
              </a:ext>
            </a:extLst>
          </p:cNvPr>
          <p:cNvSpPr>
            <a:spLocks noGrp="1"/>
          </p:cNvSpPr>
          <p:nvPr>
            <p:ph type="sldNum" sz="quarter" idx="12"/>
          </p:nvPr>
        </p:nvSpPr>
        <p:spPr/>
        <p:txBody>
          <a:bodyPr/>
          <a:lstStyle>
            <a:lvl1pPr>
              <a:defRPr/>
            </a:lvl1pPr>
          </a:lstStyle>
          <a:p>
            <a:fld id="{3460F2AA-495D-4338-A162-8C15393E0268}" type="slidenum">
              <a:rPr lang="zh-CN" altLang="en-US"/>
              <a:pPr/>
              <a:t>‹#›</a:t>
            </a:fld>
            <a:endParaRPr lang="zh-CN" altLang="en-US" sz="1800">
              <a:solidFill>
                <a:schemeClr val="tx1"/>
              </a:solidFill>
            </a:endParaRPr>
          </a:p>
        </p:txBody>
      </p:sp>
    </p:spTree>
    <p:extLst>
      <p:ext uri="{BB962C8B-B14F-4D97-AF65-F5344CB8AC3E}">
        <p14:creationId xmlns:p14="http://schemas.microsoft.com/office/powerpoint/2010/main" val="2571337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85B4F8F-F779-48ED-BE8B-B23D447DAC97}"/>
              </a:ext>
            </a:extLst>
          </p:cNvPr>
          <p:cNvSpPr>
            <a:spLocks noGrp="1"/>
          </p:cNvSpPr>
          <p:nvPr>
            <p:ph type="dt" sz="half" idx="10"/>
          </p:nvPr>
        </p:nvSpPr>
        <p:spPr/>
        <p:txBody>
          <a:bodyPr/>
          <a:lstStyle>
            <a:lvl1pPr>
              <a:defRPr/>
            </a:lvl1pPr>
          </a:lstStyle>
          <a:p>
            <a:fld id="{AD07EE57-42F7-4BAB-A89E-7C42A03F6731}" type="datetime1">
              <a:rPr lang="zh-CN" altLang="en-US"/>
              <a:pPr/>
              <a:t>2021/5/30</a:t>
            </a:fld>
            <a:endParaRPr lang="zh-CN" altLang="en-US" sz="1800">
              <a:solidFill>
                <a:schemeClr val="tx1"/>
              </a:solidFill>
            </a:endParaRPr>
          </a:p>
        </p:txBody>
      </p:sp>
      <p:sp>
        <p:nvSpPr>
          <p:cNvPr id="3" name="页脚占位符 2">
            <a:extLst>
              <a:ext uri="{FF2B5EF4-FFF2-40B4-BE49-F238E27FC236}">
                <a16:creationId xmlns:a16="http://schemas.microsoft.com/office/drawing/2014/main" id="{F0395B37-BA30-4332-A2A7-31DED9FAD907}"/>
              </a:ext>
            </a:extLst>
          </p:cNvPr>
          <p:cNvSpPr>
            <a:spLocks noGrp="1"/>
          </p:cNvSpPr>
          <p:nvPr>
            <p:ph type="ftr" sz="quarter" idx="11"/>
          </p:nvPr>
        </p:nvSpPr>
        <p:spPr/>
        <p:txBody>
          <a:bodyPr/>
          <a:lstStyle>
            <a:lvl1pPr>
              <a:defRPr/>
            </a:lvl1pPr>
          </a:lstStyle>
          <a:p>
            <a:endParaRPr lang="zh-CN" altLang="zh-CN"/>
          </a:p>
        </p:txBody>
      </p:sp>
      <p:sp>
        <p:nvSpPr>
          <p:cNvPr id="4" name="灯片编号占位符 3">
            <a:extLst>
              <a:ext uri="{FF2B5EF4-FFF2-40B4-BE49-F238E27FC236}">
                <a16:creationId xmlns:a16="http://schemas.microsoft.com/office/drawing/2014/main" id="{8382041E-0BA7-4429-979E-A78DF3F5F60D}"/>
              </a:ext>
            </a:extLst>
          </p:cNvPr>
          <p:cNvSpPr>
            <a:spLocks noGrp="1"/>
          </p:cNvSpPr>
          <p:nvPr>
            <p:ph type="sldNum" sz="quarter" idx="12"/>
          </p:nvPr>
        </p:nvSpPr>
        <p:spPr/>
        <p:txBody>
          <a:bodyPr/>
          <a:lstStyle>
            <a:lvl1pPr>
              <a:defRPr/>
            </a:lvl1pPr>
          </a:lstStyle>
          <a:p>
            <a:fld id="{E5C009E4-6158-4D93-A0C3-29AF7B245C4D}" type="slidenum">
              <a:rPr lang="zh-CN" altLang="en-US"/>
              <a:pPr/>
              <a:t>‹#›</a:t>
            </a:fld>
            <a:endParaRPr lang="zh-CN" altLang="en-US" sz="1800">
              <a:solidFill>
                <a:schemeClr val="tx1"/>
              </a:solidFill>
            </a:endParaRPr>
          </a:p>
        </p:txBody>
      </p:sp>
    </p:spTree>
    <p:extLst>
      <p:ext uri="{BB962C8B-B14F-4D97-AF65-F5344CB8AC3E}">
        <p14:creationId xmlns:p14="http://schemas.microsoft.com/office/powerpoint/2010/main" val="1815193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004D11-AB96-4EFF-808F-D1EFEF76043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9EDF685-D0A3-4AA8-A477-4A34AF5DC6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1C98B4A-A4C5-4134-A5A0-D5841C1351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7133555-EEFA-416B-BD73-E68BB2BCB6FF}"/>
              </a:ext>
            </a:extLst>
          </p:cNvPr>
          <p:cNvSpPr>
            <a:spLocks noGrp="1"/>
          </p:cNvSpPr>
          <p:nvPr>
            <p:ph type="dt" sz="half" idx="10"/>
          </p:nvPr>
        </p:nvSpPr>
        <p:spPr/>
        <p:txBody>
          <a:bodyPr/>
          <a:lstStyle>
            <a:lvl1pPr>
              <a:defRPr/>
            </a:lvl1pPr>
          </a:lstStyle>
          <a:p>
            <a:fld id="{AD07EE57-42F7-4BAB-A89E-7C42A03F6731}" type="datetime1">
              <a:rPr lang="zh-CN" altLang="en-US"/>
              <a:pPr/>
              <a:t>2021/5/30</a:t>
            </a:fld>
            <a:endParaRPr lang="zh-CN" altLang="en-US" sz="1800">
              <a:solidFill>
                <a:schemeClr val="tx1"/>
              </a:solidFill>
            </a:endParaRPr>
          </a:p>
        </p:txBody>
      </p:sp>
      <p:sp>
        <p:nvSpPr>
          <p:cNvPr id="6" name="页脚占位符 5">
            <a:extLst>
              <a:ext uri="{FF2B5EF4-FFF2-40B4-BE49-F238E27FC236}">
                <a16:creationId xmlns:a16="http://schemas.microsoft.com/office/drawing/2014/main" id="{B585E7FB-0EC7-48BB-A5CE-B4BAA106780F}"/>
              </a:ext>
            </a:extLst>
          </p:cNvPr>
          <p:cNvSpPr>
            <a:spLocks noGrp="1"/>
          </p:cNvSpPr>
          <p:nvPr>
            <p:ph type="ftr" sz="quarter" idx="11"/>
          </p:nvPr>
        </p:nvSpPr>
        <p:spPr/>
        <p:txBody>
          <a:bodyPr/>
          <a:lstStyle>
            <a:lvl1pPr>
              <a:defRPr/>
            </a:lvl1pPr>
          </a:lstStyle>
          <a:p>
            <a:endParaRPr lang="zh-CN" altLang="zh-CN"/>
          </a:p>
        </p:txBody>
      </p:sp>
      <p:sp>
        <p:nvSpPr>
          <p:cNvPr id="7" name="灯片编号占位符 6">
            <a:extLst>
              <a:ext uri="{FF2B5EF4-FFF2-40B4-BE49-F238E27FC236}">
                <a16:creationId xmlns:a16="http://schemas.microsoft.com/office/drawing/2014/main" id="{7FBE3746-B7E8-4B6A-B942-A499A047149C}"/>
              </a:ext>
            </a:extLst>
          </p:cNvPr>
          <p:cNvSpPr>
            <a:spLocks noGrp="1"/>
          </p:cNvSpPr>
          <p:nvPr>
            <p:ph type="sldNum" sz="quarter" idx="12"/>
          </p:nvPr>
        </p:nvSpPr>
        <p:spPr/>
        <p:txBody>
          <a:bodyPr/>
          <a:lstStyle>
            <a:lvl1pPr>
              <a:defRPr/>
            </a:lvl1pPr>
          </a:lstStyle>
          <a:p>
            <a:fld id="{4CCAF91C-436D-4D04-855D-C11F9A6DAEFC}" type="slidenum">
              <a:rPr lang="zh-CN" altLang="en-US"/>
              <a:pPr/>
              <a:t>‹#›</a:t>
            </a:fld>
            <a:endParaRPr lang="zh-CN" altLang="en-US" sz="1800">
              <a:solidFill>
                <a:schemeClr val="tx1"/>
              </a:solidFill>
            </a:endParaRPr>
          </a:p>
        </p:txBody>
      </p:sp>
    </p:spTree>
    <p:extLst>
      <p:ext uri="{BB962C8B-B14F-4D97-AF65-F5344CB8AC3E}">
        <p14:creationId xmlns:p14="http://schemas.microsoft.com/office/powerpoint/2010/main" val="145834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721A35-3D8A-46D7-B40D-2086243689F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70D4F3E-5FA6-47C2-9115-CCCA55EFB9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08AC083-A83C-42BA-953D-CF52027F9F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F8822CD-5BA6-409C-B7BE-4FF4B83503AC}"/>
              </a:ext>
            </a:extLst>
          </p:cNvPr>
          <p:cNvSpPr>
            <a:spLocks noGrp="1"/>
          </p:cNvSpPr>
          <p:nvPr>
            <p:ph type="dt" sz="half" idx="10"/>
          </p:nvPr>
        </p:nvSpPr>
        <p:spPr/>
        <p:txBody>
          <a:bodyPr/>
          <a:lstStyle>
            <a:lvl1pPr>
              <a:defRPr/>
            </a:lvl1pPr>
          </a:lstStyle>
          <a:p>
            <a:fld id="{AD07EE57-42F7-4BAB-A89E-7C42A03F6731}" type="datetime1">
              <a:rPr lang="zh-CN" altLang="en-US"/>
              <a:pPr/>
              <a:t>2021/5/30</a:t>
            </a:fld>
            <a:endParaRPr lang="zh-CN" altLang="en-US" sz="1800">
              <a:solidFill>
                <a:schemeClr val="tx1"/>
              </a:solidFill>
            </a:endParaRPr>
          </a:p>
        </p:txBody>
      </p:sp>
      <p:sp>
        <p:nvSpPr>
          <p:cNvPr id="6" name="页脚占位符 5">
            <a:extLst>
              <a:ext uri="{FF2B5EF4-FFF2-40B4-BE49-F238E27FC236}">
                <a16:creationId xmlns:a16="http://schemas.microsoft.com/office/drawing/2014/main" id="{B74B4EC6-02A8-41DB-8A51-85E0AF5E202F}"/>
              </a:ext>
            </a:extLst>
          </p:cNvPr>
          <p:cNvSpPr>
            <a:spLocks noGrp="1"/>
          </p:cNvSpPr>
          <p:nvPr>
            <p:ph type="ftr" sz="quarter" idx="11"/>
          </p:nvPr>
        </p:nvSpPr>
        <p:spPr/>
        <p:txBody>
          <a:bodyPr/>
          <a:lstStyle>
            <a:lvl1pPr>
              <a:defRPr/>
            </a:lvl1pPr>
          </a:lstStyle>
          <a:p>
            <a:endParaRPr lang="zh-CN" altLang="zh-CN"/>
          </a:p>
        </p:txBody>
      </p:sp>
      <p:sp>
        <p:nvSpPr>
          <p:cNvPr id="7" name="灯片编号占位符 6">
            <a:extLst>
              <a:ext uri="{FF2B5EF4-FFF2-40B4-BE49-F238E27FC236}">
                <a16:creationId xmlns:a16="http://schemas.microsoft.com/office/drawing/2014/main" id="{070D1D46-69F9-4AA4-A3BB-9D8FFE2E0C9C}"/>
              </a:ext>
            </a:extLst>
          </p:cNvPr>
          <p:cNvSpPr>
            <a:spLocks noGrp="1"/>
          </p:cNvSpPr>
          <p:nvPr>
            <p:ph type="sldNum" sz="quarter" idx="12"/>
          </p:nvPr>
        </p:nvSpPr>
        <p:spPr/>
        <p:txBody>
          <a:bodyPr/>
          <a:lstStyle>
            <a:lvl1pPr>
              <a:defRPr/>
            </a:lvl1pPr>
          </a:lstStyle>
          <a:p>
            <a:fld id="{CA421D26-88BA-48F0-8357-4B41A35F1512}" type="slidenum">
              <a:rPr lang="zh-CN" altLang="en-US"/>
              <a:pPr/>
              <a:t>‹#›</a:t>
            </a:fld>
            <a:endParaRPr lang="zh-CN" altLang="en-US" sz="1800">
              <a:solidFill>
                <a:schemeClr val="tx1"/>
              </a:solidFill>
            </a:endParaRPr>
          </a:p>
        </p:txBody>
      </p:sp>
    </p:spTree>
    <p:extLst>
      <p:ext uri="{BB962C8B-B14F-4D97-AF65-F5344CB8AC3E}">
        <p14:creationId xmlns:p14="http://schemas.microsoft.com/office/powerpoint/2010/main" val="2208413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B81A9369-9C72-4D52-A694-A9FC7963D886}"/>
              </a:ext>
            </a:extLst>
          </p:cNvPr>
          <p:cNvSpPr>
            <a:spLocks noGrp="1" noChangeArrowheads="1"/>
          </p:cNvSpPr>
          <p:nvPr>
            <p:ph type="title" idx="4294967295"/>
          </p:nvPr>
        </p:nvSpPr>
        <p:spPr bwMode="auto">
          <a:xfrm>
            <a:off x="669925" y="431800"/>
            <a:ext cx="10852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00" tIns="38100" rIns="76200" bIns="38100" numCol="1" anchor="ctr" anchorCtr="0" compatLnSpc="1">
            <a:prstTxWarp prst="textNoShape">
              <a:avLst/>
            </a:prstTxWarp>
          </a:bodyPr>
          <a:lstStyle/>
          <a:p>
            <a:pPr lvl="0"/>
            <a:r>
              <a:rPr lang="zh-CN" altLang="zh-CN">
                <a:sym typeface="Arial" panose="020B0604020202020204" pitchFamily="34" charset="0"/>
              </a:rPr>
              <a:t>单击此处编辑母版标题样式</a:t>
            </a:r>
          </a:p>
        </p:txBody>
      </p:sp>
      <p:sp>
        <p:nvSpPr>
          <p:cNvPr id="1027" name="文本占位符 2">
            <a:extLst>
              <a:ext uri="{FF2B5EF4-FFF2-40B4-BE49-F238E27FC236}">
                <a16:creationId xmlns:a16="http://schemas.microsoft.com/office/drawing/2014/main" id="{F33981F1-6651-420C-9E3C-2CC6DCD36EF9}"/>
              </a:ext>
            </a:extLst>
          </p:cNvPr>
          <p:cNvSpPr>
            <a:spLocks noGrp="1" noChangeArrowheads="1"/>
          </p:cNvSpPr>
          <p:nvPr>
            <p:ph type="body" idx="1"/>
          </p:nvPr>
        </p:nvSpPr>
        <p:spPr bwMode="auto">
          <a:xfrm>
            <a:off x="669925" y="1295400"/>
            <a:ext cx="10852150"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00" tIns="0" rIns="82550" bIns="0" numCol="1" anchor="t" anchorCtr="0" compatLnSpc="1">
            <a:prstTxWarp prst="textNoShape">
              <a:avLst/>
            </a:prstTxWarp>
          </a:bodyPr>
          <a:lstStyle/>
          <a:p>
            <a:pPr lvl="0"/>
            <a:r>
              <a:rPr lang="zh-CN" altLang="zh-CN">
                <a:sym typeface="Arial" panose="020B0604020202020204" pitchFamily="34" charset="0"/>
              </a:rPr>
              <a:t>单击此处编辑母版文本样式</a:t>
            </a:r>
          </a:p>
          <a:p>
            <a:pPr lvl="1"/>
            <a:r>
              <a:rPr lang="zh-CN" altLang="zh-CN">
                <a:sym typeface="Arial" panose="020B0604020202020204" pitchFamily="34" charset="0"/>
              </a:rPr>
              <a:t>第二级</a:t>
            </a:r>
          </a:p>
          <a:p>
            <a:pPr lvl="2"/>
            <a:r>
              <a:rPr lang="zh-CN" altLang="zh-CN">
                <a:sym typeface="Arial" panose="020B0604020202020204" pitchFamily="34" charset="0"/>
              </a:rPr>
              <a:t>第三级</a:t>
            </a:r>
          </a:p>
          <a:p>
            <a:pPr lvl="3"/>
            <a:r>
              <a:rPr lang="zh-CN" altLang="zh-CN">
                <a:sym typeface="Arial" panose="020B0604020202020204" pitchFamily="34" charset="0"/>
              </a:rPr>
              <a:t>第四级</a:t>
            </a:r>
          </a:p>
          <a:p>
            <a:pPr lvl="4"/>
            <a:r>
              <a:rPr lang="zh-CN" altLang="zh-CN">
                <a:sym typeface="Arial" panose="020B0604020202020204" pitchFamily="34" charset="0"/>
              </a:rPr>
              <a:t>第五级</a:t>
            </a:r>
          </a:p>
        </p:txBody>
      </p:sp>
      <p:sp>
        <p:nvSpPr>
          <p:cNvPr id="1028" name="日期占位符 3">
            <a:extLst>
              <a:ext uri="{FF2B5EF4-FFF2-40B4-BE49-F238E27FC236}">
                <a16:creationId xmlns:a16="http://schemas.microsoft.com/office/drawing/2014/main" id="{3A06DF6A-0349-4ACB-B45A-B90923A23DFF}"/>
              </a:ext>
            </a:extLst>
          </p:cNvPr>
          <p:cNvSpPr>
            <a:spLocks noGrp="1" noChangeArrowheads="1"/>
          </p:cNvSpPr>
          <p:nvPr>
            <p:ph type="dt" sz="half" idx="2"/>
          </p:nvPr>
        </p:nvSpPr>
        <p:spPr bwMode="auto">
          <a:xfrm>
            <a:off x="879475" y="6350000"/>
            <a:ext cx="270033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AD07EE57-42F7-4BAB-A89E-7C42A03F6731}" type="datetime1">
              <a:rPr lang="zh-CN" altLang="en-US"/>
              <a:pPr/>
              <a:t>2021/5/30</a:t>
            </a:fld>
            <a:endParaRPr lang="zh-CN" altLang="en-US" sz="1800">
              <a:solidFill>
                <a:schemeClr val="tx1"/>
              </a:solidFill>
            </a:endParaRPr>
          </a:p>
        </p:txBody>
      </p:sp>
      <p:sp>
        <p:nvSpPr>
          <p:cNvPr id="1029" name="页脚占位符 4">
            <a:extLst>
              <a:ext uri="{FF2B5EF4-FFF2-40B4-BE49-F238E27FC236}">
                <a16:creationId xmlns:a16="http://schemas.microsoft.com/office/drawing/2014/main" id="{FA65B1BB-96AC-415E-9C11-65A78BE2C34C}"/>
              </a:ext>
            </a:extLst>
          </p:cNvPr>
          <p:cNvSpPr>
            <a:spLocks noGrp="1" noChangeArrowheads="1"/>
          </p:cNvSpPr>
          <p:nvPr>
            <p:ph type="ftr" sz="quarter" idx="3"/>
          </p:nvPr>
        </p:nvSpPr>
        <p:spPr bwMode="auto">
          <a:xfrm>
            <a:off x="4116388" y="6350000"/>
            <a:ext cx="39592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endParaRPr lang="zh-CN" altLang="zh-CN"/>
          </a:p>
        </p:txBody>
      </p:sp>
      <p:sp>
        <p:nvSpPr>
          <p:cNvPr id="1030" name="灯片编号占位符 5">
            <a:extLst>
              <a:ext uri="{FF2B5EF4-FFF2-40B4-BE49-F238E27FC236}">
                <a16:creationId xmlns:a16="http://schemas.microsoft.com/office/drawing/2014/main" id="{E973B988-619C-4FDF-AD87-9A78E83A813C}"/>
              </a:ext>
            </a:extLst>
          </p:cNvPr>
          <p:cNvSpPr>
            <a:spLocks noGrp="1" noChangeArrowheads="1"/>
          </p:cNvSpPr>
          <p:nvPr>
            <p:ph type="sldNum" sz="quarter" idx="4"/>
          </p:nvPr>
        </p:nvSpPr>
        <p:spPr bwMode="auto">
          <a:xfrm>
            <a:off x="8610600" y="6350000"/>
            <a:ext cx="270033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1F72E1C5-C023-42C9-AB06-97C7E299C907}" type="slidenum">
              <a:rPr lang="zh-CN" altLang="en-US"/>
              <a:pPr/>
              <a:t>‹#›</a:t>
            </a:fld>
            <a:endParaRPr lang="zh-CN" altLang="en-US" sz="1800">
              <a:solidFill>
                <a:schemeClr val="tx1"/>
              </a:solidFill>
            </a:endParaRPr>
          </a:p>
        </p:txBody>
      </p:sp>
      <p:sp>
        <p:nvSpPr>
          <p:cNvPr id="1031" name="KSO_TEMPLATE" hidden="1">
            <a:extLst>
              <a:ext uri="{FF2B5EF4-FFF2-40B4-BE49-F238E27FC236}">
                <a16:creationId xmlns:a16="http://schemas.microsoft.com/office/drawing/2014/main" id="{D388335D-7F19-4B11-9173-5BA43EF2906B}"/>
              </a:ext>
            </a:extLst>
          </p:cNvPr>
          <p:cNvSpPr>
            <a:spLocks noChangeArrowheads="1"/>
          </p:cNvSpPr>
          <p:nvPr/>
        </p:nvSpPr>
        <p:spPr bwMode="auto">
          <a:xfrm>
            <a:off x="0" y="0"/>
            <a:ext cx="0" cy="0"/>
          </a:xfrm>
          <a:prstGeom prst="rect">
            <a:avLst/>
          </a:prstGeom>
          <a:solidFill>
            <a:schemeClr val="accent1"/>
          </a:solidFill>
          <a:ln w="12700" cap="flat" cmpd="sng">
            <a:solidFill>
              <a:srgbClr val="42719B"/>
            </a:solidFill>
            <a:miter lim="800000"/>
            <a:headEnd/>
            <a:tailEnd/>
          </a:ln>
        </p:spPr>
        <p:txBody>
          <a:bodyPr anchor="ctr"/>
          <a:lstStyle/>
          <a:p>
            <a:pPr algn="ctr"/>
            <a:endParaRPr lang="zh-CN" altLang="zh-CN">
              <a:solidFill>
                <a:srgbClr val="FFFFFF"/>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marL="914400" indent="-914400" algn="l" rtl="0" fontAlgn="base">
        <a:spcBef>
          <a:spcPct val="0"/>
        </a:spcBef>
        <a:spcAft>
          <a:spcPct val="0"/>
        </a:spcAft>
        <a:defRPr sz="2800" b="1" kern="1200">
          <a:solidFill>
            <a:schemeClr val="tx1"/>
          </a:solidFill>
          <a:latin typeface="+mj-lt"/>
          <a:ea typeface="+mj-ea"/>
          <a:cs typeface="+mj-cs"/>
          <a:sym typeface="Arial" panose="020B0604020202020204" pitchFamily="34" charset="0"/>
        </a:defRPr>
      </a:lvl1pPr>
      <a:lvl2pPr marL="914400" indent="-914400" algn="l" rtl="0" fontAlgn="base">
        <a:spcBef>
          <a:spcPct val="0"/>
        </a:spcBef>
        <a:spcAft>
          <a:spcPct val="0"/>
        </a:spcAft>
        <a:defRPr sz="2800" b="1">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marL="914400" indent="-914400" algn="l" rtl="0" fontAlgn="base">
        <a:spcBef>
          <a:spcPct val="0"/>
        </a:spcBef>
        <a:spcAft>
          <a:spcPct val="0"/>
        </a:spcAft>
        <a:defRPr sz="2800" b="1">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marL="914400" indent="-914400" algn="l" rtl="0" fontAlgn="base">
        <a:spcBef>
          <a:spcPct val="0"/>
        </a:spcBef>
        <a:spcAft>
          <a:spcPct val="0"/>
        </a:spcAft>
        <a:defRPr sz="2800" b="1">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marL="914400" indent="-914400" algn="l" rtl="0" fontAlgn="base">
        <a:spcBef>
          <a:spcPct val="0"/>
        </a:spcBef>
        <a:spcAft>
          <a:spcPct val="0"/>
        </a:spcAft>
        <a:defRPr sz="2800" b="1">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marL="1371600" indent="-914400" algn="l" rtl="0" fontAlgn="base">
        <a:spcBef>
          <a:spcPct val="0"/>
        </a:spcBef>
        <a:spcAft>
          <a:spcPct val="0"/>
        </a:spcAft>
        <a:defRPr sz="2800" b="1">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marL="1828800" indent="-914400" algn="l" rtl="0" fontAlgn="base">
        <a:spcBef>
          <a:spcPct val="0"/>
        </a:spcBef>
        <a:spcAft>
          <a:spcPct val="0"/>
        </a:spcAft>
        <a:defRPr sz="2800" b="1">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marL="2286000" indent="-914400" algn="l" rtl="0" fontAlgn="base">
        <a:spcBef>
          <a:spcPct val="0"/>
        </a:spcBef>
        <a:spcAft>
          <a:spcPct val="0"/>
        </a:spcAft>
        <a:defRPr sz="2800" b="1">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marL="2743200" indent="-914400" algn="l" rtl="0" fontAlgn="base">
        <a:spcBef>
          <a:spcPct val="0"/>
        </a:spcBef>
        <a:spcAft>
          <a:spcPct val="0"/>
        </a:spcAft>
        <a:defRPr sz="2800" b="1">
          <a:solidFill>
            <a:schemeClr val="tx1"/>
          </a:solidFill>
          <a:latin typeface="Arial" panose="020B0604020202020204" pitchFamily="34" charset="0"/>
          <a:ea typeface="微软雅黑" panose="020B0503020204020204" pitchFamily="34" charset="-122"/>
          <a:sym typeface="Arial" panose="020B0604020202020204" pitchFamily="34" charset="0"/>
        </a:defRPr>
      </a:lvl9pPr>
    </p:titleStyle>
    <p:bodyStyle>
      <a:lvl1pPr marL="228600" indent="-228600" algn="l" rtl="0" fontAlgn="base">
        <a:lnSpc>
          <a:spcPct val="130000"/>
        </a:lnSpc>
        <a:spcBef>
          <a:spcPct val="0"/>
        </a:spcBef>
        <a:spcAft>
          <a:spcPts val="1000"/>
        </a:spcAft>
        <a:buFont typeface="Arial" panose="020B0604020202020204" pitchFamily="34" charset="0"/>
        <a:buChar char="•"/>
        <a:defRPr sz="1600" kern="1200">
          <a:solidFill>
            <a:schemeClr val="tx1"/>
          </a:solidFill>
          <a:latin typeface="+mn-lt"/>
          <a:ea typeface="+mn-ea"/>
          <a:cs typeface="+mn-cs"/>
          <a:sym typeface="Arial" panose="020B0604020202020204" pitchFamily="34" charset="0"/>
        </a:defRPr>
      </a:lvl1pPr>
      <a:lvl2pPr marL="685800" indent="-228600" algn="l" rtl="0" fontAlgn="base">
        <a:lnSpc>
          <a:spcPct val="130000"/>
        </a:lnSpc>
        <a:spcBef>
          <a:spcPct val="0"/>
        </a:spcBef>
        <a:spcAft>
          <a:spcPts val="1000"/>
        </a:spcAft>
        <a:buFont typeface="Arial" panose="020B0604020202020204" pitchFamily="34" charset="0"/>
        <a:buChar char="•"/>
        <a:defRPr sz="1600" kern="1200">
          <a:solidFill>
            <a:schemeClr val="tx1"/>
          </a:solidFill>
          <a:latin typeface="+mn-lt"/>
          <a:ea typeface="+mn-ea"/>
          <a:cs typeface="+mn-cs"/>
          <a:sym typeface="Arial" panose="020B0604020202020204" pitchFamily="34" charset="0"/>
        </a:defRPr>
      </a:lvl2pPr>
      <a:lvl3pPr marL="1143000" indent="-228600" algn="l" rtl="0" fontAlgn="base">
        <a:lnSpc>
          <a:spcPct val="130000"/>
        </a:lnSpc>
        <a:spcBef>
          <a:spcPct val="0"/>
        </a:spcBef>
        <a:spcAft>
          <a:spcPts val="1000"/>
        </a:spcAft>
        <a:buFont typeface="Arial" panose="020B0604020202020204" pitchFamily="34" charset="0"/>
        <a:buChar char="•"/>
        <a:defRPr sz="1600" kern="1200">
          <a:solidFill>
            <a:schemeClr val="tx1"/>
          </a:solidFill>
          <a:latin typeface="+mn-lt"/>
          <a:ea typeface="+mn-ea"/>
          <a:cs typeface="+mn-cs"/>
          <a:sym typeface="Arial" panose="020B0604020202020204" pitchFamily="34" charset="0"/>
        </a:defRPr>
      </a:lvl3pPr>
      <a:lvl4pPr marL="1600200" indent="-228600" algn="l" rtl="0" fontAlgn="base">
        <a:lnSpc>
          <a:spcPct val="130000"/>
        </a:lnSpc>
        <a:spcBef>
          <a:spcPct val="0"/>
        </a:spcBef>
        <a:spcAft>
          <a:spcPts val="1000"/>
        </a:spcAft>
        <a:buFont typeface="Arial" panose="020B0604020202020204" pitchFamily="34" charset="0"/>
        <a:buChar char="•"/>
        <a:defRPr sz="1600" kern="1200">
          <a:solidFill>
            <a:schemeClr val="tx1"/>
          </a:solidFill>
          <a:latin typeface="+mn-lt"/>
          <a:ea typeface="+mn-ea"/>
          <a:cs typeface="+mn-cs"/>
          <a:sym typeface="Arial" panose="020B0604020202020204" pitchFamily="34" charset="0"/>
        </a:defRPr>
      </a:lvl4pPr>
      <a:lvl5pPr marL="2057400" indent="-228600" algn="l" rtl="0" fontAlgn="base">
        <a:lnSpc>
          <a:spcPct val="130000"/>
        </a:lnSpc>
        <a:spcBef>
          <a:spcPct val="0"/>
        </a:spcBef>
        <a:spcAft>
          <a:spcPts val="1000"/>
        </a:spcAft>
        <a:buFont typeface="Arial" panose="020B0604020202020204" pitchFamily="34" charset="0"/>
        <a:buChar char="•"/>
        <a:defRPr sz="16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audio" Target="../media/audio1.wav"/><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audio" Target="../media/audio2.wav"/><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audio" Target="../media/audio2.wav"/><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9.png"/></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图片 7">
            <a:extLst>
              <a:ext uri="{FF2B5EF4-FFF2-40B4-BE49-F238E27FC236}">
                <a16:creationId xmlns:a16="http://schemas.microsoft.com/office/drawing/2014/main" id="{65B2EEFE-E6AC-4F84-944A-B289320C72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6350"/>
            <a:ext cx="1219358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矩形 8" descr="e7d195523061f1c09d430b2e086820dbf734666a277b0d4b500BB7A72AB1412ED5183AD7B3816201F88CE1DA88F1BDB3B214B2C038CB098A30603A7C73162896CA56D5F2C85C2877766F9AF7CC3216D7F6A1C23684E187493FCF78693406427FD857646402F444B4DC3D5B128D31A67A4F93D7314688C9C47BA6DF40574F08711A7B130DB5745A568E9FCAFC9E4429DC">
            <a:extLst>
              <a:ext uri="{FF2B5EF4-FFF2-40B4-BE49-F238E27FC236}">
                <a16:creationId xmlns:a16="http://schemas.microsoft.com/office/drawing/2014/main" id="{0D81E922-1B5B-41C7-AC8C-A0C5315BCC91}"/>
              </a:ext>
            </a:extLst>
          </p:cNvPr>
          <p:cNvSpPr>
            <a:spLocks noChangeArrowheads="1"/>
          </p:cNvSpPr>
          <p:nvPr/>
        </p:nvSpPr>
        <p:spPr bwMode="auto">
          <a:xfrm>
            <a:off x="2563813" y="2187575"/>
            <a:ext cx="6923087"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4800" b="1">
                <a:solidFill>
                  <a:srgbClr val="3F3F3F"/>
                </a:solidFill>
                <a:latin typeface="Times New Roman" panose="02020603050405020304" pitchFamily="18" charset="0"/>
                <a:sym typeface="Times New Roman" panose="02020603050405020304" pitchFamily="18" charset="0"/>
              </a:rPr>
              <a:t>高考英语学科考前指导</a:t>
            </a:r>
          </a:p>
        </p:txBody>
      </p:sp>
      <p:sp>
        <p:nvSpPr>
          <p:cNvPr id="3076" name="矩形 4">
            <a:extLst>
              <a:ext uri="{FF2B5EF4-FFF2-40B4-BE49-F238E27FC236}">
                <a16:creationId xmlns:a16="http://schemas.microsoft.com/office/drawing/2014/main" id="{074F7D8C-9558-47A9-AB81-ABDD0669F4DC}"/>
              </a:ext>
            </a:extLst>
          </p:cNvPr>
          <p:cNvSpPr>
            <a:spLocks noChangeArrowheads="1"/>
          </p:cNvSpPr>
          <p:nvPr/>
        </p:nvSpPr>
        <p:spPr bwMode="auto">
          <a:xfrm>
            <a:off x="4962525" y="4398963"/>
            <a:ext cx="1770063"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000" b="1">
                <a:solidFill>
                  <a:srgbClr val="3F3F3F"/>
                </a:solidFill>
                <a:latin typeface="Times New Roman" panose="02020603050405020304" pitchFamily="18" charset="0"/>
                <a:sym typeface="Times New Roman" panose="02020603050405020304" pitchFamily="18" charset="0"/>
              </a:rPr>
              <a:t>执教人：张 军</a:t>
            </a:r>
          </a:p>
        </p:txBody>
      </p:sp>
      <p:sp>
        <p:nvSpPr>
          <p:cNvPr id="3077" name="矩形 11">
            <a:extLst>
              <a:ext uri="{FF2B5EF4-FFF2-40B4-BE49-F238E27FC236}">
                <a16:creationId xmlns:a16="http://schemas.microsoft.com/office/drawing/2014/main" id="{2A46E543-BBA4-495C-9BE9-C4BC00E1A584}"/>
              </a:ext>
            </a:extLst>
          </p:cNvPr>
          <p:cNvSpPr>
            <a:spLocks noChangeArrowheads="1"/>
          </p:cNvSpPr>
          <p:nvPr/>
        </p:nvSpPr>
        <p:spPr bwMode="auto">
          <a:xfrm>
            <a:off x="4227513" y="3962400"/>
            <a:ext cx="3992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000" b="1">
                <a:solidFill>
                  <a:srgbClr val="3F3F3F"/>
                </a:solidFill>
                <a:latin typeface="Times New Roman" panose="02020603050405020304" pitchFamily="18" charset="0"/>
                <a:sym typeface="Times New Roman" panose="02020603050405020304" pitchFamily="18" charset="0"/>
              </a:rPr>
              <a:t>执教人所在单位：衡阳市第八中学</a:t>
            </a:r>
          </a:p>
        </p:txBody>
      </p:sp>
      <p:pic>
        <p:nvPicPr>
          <p:cNvPr id="3078" name="图片 1">
            <a:extLst>
              <a:ext uri="{FF2B5EF4-FFF2-40B4-BE49-F238E27FC236}">
                <a16:creationId xmlns:a16="http://schemas.microsoft.com/office/drawing/2014/main" id="{14F4857F-2913-4F43-8819-B3E10776BF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788" y="334963"/>
            <a:ext cx="1001712"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矩形 5" descr="e7d195523061f1c09d430b2e086820dbf734666a277b0d4b500BB7A72AB1412ED5183AD7B3816201F88CE1DA88F1BDB3B214B2C038CB098A30603A7C73162896CA56D5F2C85C2877766F9AF7CC3216D7F6A1C23684E187493FCF78693406427FD857646402F444B4DC3D5B128D31A67A4F93D7314688C9C47BA6DF40574F08711A7B130DB5745A568E9FCAFC9E4429DC">
            <a:extLst>
              <a:ext uri="{FF2B5EF4-FFF2-40B4-BE49-F238E27FC236}">
                <a16:creationId xmlns:a16="http://schemas.microsoft.com/office/drawing/2014/main" id="{1AAD2DD9-FDFC-43E8-809C-37B79539CDF0}"/>
              </a:ext>
            </a:extLst>
          </p:cNvPr>
          <p:cNvSpPr>
            <a:spLocks noChangeArrowheads="1"/>
          </p:cNvSpPr>
          <p:nvPr/>
        </p:nvSpPr>
        <p:spPr bwMode="auto">
          <a:xfrm>
            <a:off x="3652838" y="1150938"/>
            <a:ext cx="4775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2400" b="1">
                <a:solidFill>
                  <a:srgbClr val="3F3F3F"/>
                </a:solidFill>
                <a:latin typeface="Times New Roman" panose="02020603050405020304" pitchFamily="18" charset="0"/>
                <a:sym typeface="Times New Roman" panose="02020603050405020304" pitchFamily="18" charset="0"/>
              </a:rPr>
              <a:t>高考考前冲刺指导</a:t>
            </a:r>
          </a:p>
          <a:p>
            <a:pPr algn="ctr"/>
            <a:r>
              <a:rPr lang="en-US" altLang="zh-CN" sz="2400" b="1">
                <a:solidFill>
                  <a:srgbClr val="3F3F3F"/>
                </a:solidFill>
                <a:latin typeface="Times New Roman" panose="02020603050405020304" pitchFamily="18" charset="0"/>
                <a:sym typeface="Times New Roman" panose="02020603050405020304" pitchFamily="18" charset="0"/>
              </a:rPr>
              <a:t>2021</a:t>
            </a:r>
            <a:r>
              <a:rPr lang="zh-CN" altLang="en-US" sz="2400" b="1">
                <a:solidFill>
                  <a:srgbClr val="3F3F3F"/>
                </a:solidFill>
                <a:latin typeface="Times New Roman" panose="02020603050405020304" pitchFamily="18" charset="0"/>
                <a:sym typeface="Times New Roman" panose="02020603050405020304" pitchFamily="18" charset="0"/>
              </a:rPr>
              <a:t>年衡阳市高考名师公益讲座</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灯片编号占位符 5">
            <a:extLst>
              <a:ext uri="{FF2B5EF4-FFF2-40B4-BE49-F238E27FC236}">
                <a16:creationId xmlns:a16="http://schemas.microsoft.com/office/drawing/2014/main" id="{E5A319B2-508E-4174-B5A1-E1F37953D60E}"/>
              </a:ext>
            </a:extLst>
          </p:cNvPr>
          <p:cNvSpPr>
            <a:spLocks noGrp="1"/>
          </p:cNvSpPr>
          <p:nvPr>
            <p:ph type="sldNum" sz="quarter" idx="12"/>
          </p:nvPr>
        </p:nvSpPr>
        <p:spPr/>
        <p:txBody>
          <a:bodyPr/>
          <a:lstStyle/>
          <a:p>
            <a:fld id="{4567D799-DEBF-49B5-ADB5-2A507C072770}" type="slidenum">
              <a:rPr lang="zh-CN" altLang="en-US"/>
              <a:pPr/>
              <a:t>10</a:t>
            </a:fld>
            <a:endParaRPr lang="zh-CN" altLang="en-US" sz="1800">
              <a:solidFill>
                <a:schemeClr val="tx1"/>
              </a:solidFill>
            </a:endParaRPr>
          </a:p>
        </p:txBody>
      </p:sp>
      <p:pic>
        <p:nvPicPr>
          <p:cNvPr id="12290" name="图片 6">
            <a:extLst>
              <a:ext uri="{FF2B5EF4-FFF2-40B4-BE49-F238E27FC236}">
                <a16:creationId xmlns:a16="http://schemas.microsoft.com/office/drawing/2014/main" id="{051837A9-5D30-47FA-B3F4-8BFD3FCC28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763" y="231775"/>
            <a:ext cx="115570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图片 4">
            <a:extLst>
              <a:ext uri="{FF2B5EF4-FFF2-40B4-BE49-F238E27FC236}">
                <a16:creationId xmlns:a16="http://schemas.microsoft.com/office/drawing/2014/main" id="{0C8E002A-B230-4541-84CF-1ABD487EDC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74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直接连接符 7">
            <a:extLst>
              <a:ext uri="{FF2B5EF4-FFF2-40B4-BE49-F238E27FC236}">
                <a16:creationId xmlns:a16="http://schemas.microsoft.com/office/drawing/2014/main" id="{40A0BD9C-699D-4E23-8C55-D86F447D7402}"/>
              </a:ext>
            </a:extLst>
          </p:cNvPr>
          <p:cNvSpPr>
            <a:spLocks noChangeShapeType="1"/>
          </p:cNvSpPr>
          <p:nvPr/>
        </p:nvSpPr>
        <p:spPr bwMode="auto">
          <a:xfrm>
            <a:off x="2025650" y="2208213"/>
            <a:ext cx="1589088" cy="1587"/>
          </a:xfrm>
          <a:prstGeom prst="line">
            <a:avLst/>
          </a:prstGeom>
          <a:noFill/>
          <a:ln w="5715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293" name="直接连接符 8">
            <a:extLst>
              <a:ext uri="{FF2B5EF4-FFF2-40B4-BE49-F238E27FC236}">
                <a16:creationId xmlns:a16="http://schemas.microsoft.com/office/drawing/2014/main" id="{22DEEB09-5452-4C77-A3AF-D80468405E8D}"/>
              </a:ext>
            </a:extLst>
          </p:cNvPr>
          <p:cNvSpPr>
            <a:spLocks noChangeShapeType="1"/>
          </p:cNvSpPr>
          <p:nvPr/>
        </p:nvSpPr>
        <p:spPr bwMode="auto">
          <a:xfrm flipV="1">
            <a:off x="3641725" y="3376613"/>
            <a:ext cx="1774825" cy="11112"/>
          </a:xfrm>
          <a:prstGeom prst="line">
            <a:avLst/>
          </a:prstGeom>
          <a:noFill/>
          <a:ln w="5715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294" name="直接连接符 9">
            <a:extLst>
              <a:ext uri="{FF2B5EF4-FFF2-40B4-BE49-F238E27FC236}">
                <a16:creationId xmlns:a16="http://schemas.microsoft.com/office/drawing/2014/main" id="{A56F5E88-FF02-48B8-A2D2-3F6985277947}"/>
              </a:ext>
            </a:extLst>
          </p:cNvPr>
          <p:cNvSpPr>
            <a:spLocks noChangeShapeType="1"/>
          </p:cNvSpPr>
          <p:nvPr/>
        </p:nvSpPr>
        <p:spPr bwMode="auto">
          <a:xfrm>
            <a:off x="8986838" y="2360613"/>
            <a:ext cx="1589087" cy="1587"/>
          </a:xfrm>
          <a:prstGeom prst="line">
            <a:avLst/>
          </a:prstGeom>
          <a:noFill/>
          <a:ln w="5715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295" name="直接连接符 10">
            <a:extLst>
              <a:ext uri="{FF2B5EF4-FFF2-40B4-BE49-F238E27FC236}">
                <a16:creationId xmlns:a16="http://schemas.microsoft.com/office/drawing/2014/main" id="{407AD4C9-C4C8-4E32-ABBC-13E3C32D0667}"/>
              </a:ext>
            </a:extLst>
          </p:cNvPr>
          <p:cNvSpPr>
            <a:spLocks noChangeShapeType="1"/>
          </p:cNvSpPr>
          <p:nvPr/>
        </p:nvSpPr>
        <p:spPr bwMode="auto">
          <a:xfrm>
            <a:off x="7200900" y="3219450"/>
            <a:ext cx="1589088" cy="0"/>
          </a:xfrm>
          <a:prstGeom prst="line">
            <a:avLst/>
          </a:prstGeom>
          <a:noFill/>
          <a:ln w="5715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296" name="直接连接符 11">
            <a:extLst>
              <a:ext uri="{FF2B5EF4-FFF2-40B4-BE49-F238E27FC236}">
                <a16:creationId xmlns:a16="http://schemas.microsoft.com/office/drawing/2014/main" id="{7EAD2DD3-5AF8-4919-A152-8599024C65D6}"/>
              </a:ext>
            </a:extLst>
          </p:cNvPr>
          <p:cNvSpPr>
            <a:spLocks noChangeShapeType="1"/>
          </p:cNvSpPr>
          <p:nvPr/>
        </p:nvSpPr>
        <p:spPr bwMode="auto">
          <a:xfrm flipV="1">
            <a:off x="7200900" y="3952875"/>
            <a:ext cx="3040063" cy="11113"/>
          </a:xfrm>
          <a:prstGeom prst="line">
            <a:avLst/>
          </a:prstGeom>
          <a:noFill/>
          <a:ln w="5715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2297" name="直接连接符 12">
            <a:extLst>
              <a:ext uri="{FF2B5EF4-FFF2-40B4-BE49-F238E27FC236}">
                <a16:creationId xmlns:a16="http://schemas.microsoft.com/office/drawing/2014/main" id="{3EDE9808-3D1D-4929-B837-256113A53509}"/>
              </a:ext>
            </a:extLst>
          </p:cNvPr>
          <p:cNvSpPr>
            <a:spLocks noChangeShapeType="1"/>
          </p:cNvSpPr>
          <p:nvPr/>
        </p:nvSpPr>
        <p:spPr bwMode="auto">
          <a:xfrm flipV="1">
            <a:off x="7059613" y="6746875"/>
            <a:ext cx="2619375" cy="31750"/>
          </a:xfrm>
          <a:prstGeom prst="line">
            <a:avLst/>
          </a:prstGeom>
          <a:noFill/>
          <a:ln w="5715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29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灯片编号占位符 5">
            <a:extLst>
              <a:ext uri="{FF2B5EF4-FFF2-40B4-BE49-F238E27FC236}">
                <a16:creationId xmlns:a16="http://schemas.microsoft.com/office/drawing/2014/main" id="{609302F7-04E4-4F36-99D7-3B459D5F2656}"/>
              </a:ext>
            </a:extLst>
          </p:cNvPr>
          <p:cNvSpPr>
            <a:spLocks noGrp="1"/>
          </p:cNvSpPr>
          <p:nvPr>
            <p:ph type="sldNum" sz="quarter" idx="12"/>
          </p:nvPr>
        </p:nvSpPr>
        <p:spPr/>
        <p:txBody>
          <a:bodyPr/>
          <a:lstStyle/>
          <a:p>
            <a:fld id="{C9705ACD-1F37-46D0-B215-E0A7FD8C714E}" type="slidenum">
              <a:rPr lang="zh-CN" altLang="en-US"/>
              <a:pPr/>
              <a:t>100</a:t>
            </a:fld>
            <a:endParaRPr lang="zh-CN" altLang="en-US" sz="1800">
              <a:solidFill>
                <a:schemeClr val="tx1"/>
              </a:solidFill>
            </a:endParaRPr>
          </a:p>
        </p:txBody>
      </p:sp>
      <p:pic>
        <p:nvPicPr>
          <p:cNvPr id="104450" name="图片 6">
            <a:extLst>
              <a:ext uri="{FF2B5EF4-FFF2-40B4-BE49-F238E27FC236}">
                <a16:creationId xmlns:a16="http://schemas.microsoft.com/office/drawing/2014/main" id="{C89B9EDB-8368-402B-954B-4749CEA3B2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763" y="231775"/>
            <a:ext cx="115570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Box 1">
            <a:extLst>
              <a:ext uri="{FF2B5EF4-FFF2-40B4-BE49-F238E27FC236}">
                <a16:creationId xmlns:a16="http://schemas.microsoft.com/office/drawing/2014/main" id="{3FE3E012-AC0A-4A4E-A7FF-C37C5827AE08}"/>
              </a:ext>
            </a:extLst>
          </p:cNvPr>
          <p:cNvSpPr>
            <a:spLocks noChangeArrowheads="1"/>
          </p:cNvSpPr>
          <p:nvPr/>
        </p:nvSpPr>
        <p:spPr bwMode="auto">
          <a:xfrm>
            <a:off x="-101600" y="104775"/>
            <a:ext cx="12293600" cy="5632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600">
                <a:solidFill>
                  <a:srgbClr val="000000"/>
                </a:solidFill>
                <a:sym typeface="Arial" panose="020B0604020202020204" pitchFamily="34" charset="0"/>
              </a:rPr>
              <a:t>·</a:t>
            </a:r>
            <a:r>
              <a:rPr lang="en-US" altLang="zh-CN" sz="2400">
                <a:solidFill>
                  <a:srgbClr val="000000"/>
                </a:solidFill>
                <a:latin typeface="Times New Roman" panose="02020603050405020304" pitchFamily="18" charset="0"/>
                <a:sym typeface="Times New Roman" panose="02020603050405020304" pitchFamily="18" charset="0"/>
              </a:rPr>
              <a:t>to look forward to doing… / to long for… 			</a:t>
            </a:r>
            <a:r>
              <a:rPr lang="zh-CN" altLang="en-US" sz="2400">
                <a:solidFill>
                  <a:srgbClr val="000000"/>
                </a:solidFill>
                <a:latin typeface="Times New Roman" panose="02020603050405020304" pitchFamily="18" charset="0"/>
                <a:sym typeface="Times New Roman" panose="02020603050405020304" pitchFamily="18" charset="0"/>
              </a:rPr>
              <a:t>期待</a:t>
            </a:r>
            <a:r>
              <a:rPr lang="en-US" altLang="zh-CN" sz="2400">
                <a:solidFill>
                  <a:srgbClr val="000000"/>
                </a:solidFill>
                <a:latin typeface="Times New Roman" panose="02020603050405020304" pitchFamily="18" charset="0"/>
                <a:sym typeface="Times New Roman" panose="02020603050405020304" pitchFamily="18" charset="0"/>
              </a:rPr>
              <a:t>…</a:t>
            </a:r>
            <a:endParaRPr lang="zh-CN" altLang="en-US" sz="2400">
              <a:solidFill>
                <a:srgbClr val="000000"/>
              </a:solidFill>
              <a:latin typeface="Times New Roman" panose="02020603050405020304" pitchFamily="18" charset="0"/>
              <a:sym typeface="Times New Roman" panose="02020603050405020304" pitchFamily="18" charset="0"/>
            </a:endParaRPr>
          </a:p>
          <a:p>
            <a:r>
              <a:rPr lang="en-US" altLang="zh-CN" sz="2400">
                <a:solidFill>
                  <a:srgbClr val="000000"/>
                </a:solidFill>
                <a:latin typeface="Times New Roman" panose="02020603050405020304" pitchFamily="18" charset="0"/>
                <a:sym typeface="Times New Roman" panose="02020603050405020304" pitchFamily="18" charset="0"/>
              </a:rPr>
              <a:t>·to be eager to do / to have a strong desire to do…		</a:t>
            </a:r>
            <a:r>
              <a:rPr lang="zh-CN" altLang="en-US" sz="2400">
                <a:solidFill>
                  <a:srgbClr val="000000"/>
                </a:solidFill>
                <a:latin typeface="Times New Roman" panose="02020603050405020304" pitchFamily="18" charset="0"/>
                <a:sym typeface="Times New Roman" panose="02020603050405020304" pitchFamily="18" charset="0"/>
              </a:rPr>
              <a:t>渴望做</a:t>
            </a:r>
            <a:r>
              <a:rPr lang="en-US" altLang="zh-CN" sz="2400">
                <a:solidFill>
                  <a:srgbClr val="000000"/>
                </a:solidFill>
                <a:latin typeface="Times New Roman" panose="02020603050405020304" pitchFamily="18" charset="0"/>
                <a:sym typeface="Times New Roman" panose="02020603050405020304" pitchFamily="18" charset="0"/>
              </a:rPr>
              <a:t>…</a:t>
            </a:r>
            <a:endParaRPr lang="zh-CN" altLang="en-US" sz="2400">
              <a:solidFill>
                <a:srgbClr val="000000"/>
              </a:solidFill>
              <a:latin typeface="Times New Roman" panose="02020603050405020304" pitchFamily="18" charset="0"/>
              <a:sym typeface="Times New Roman" panose="02020603050405020304" pitchFamily="18" charset="0"/>
            </a:endParaRPr>
          </a:p>
          <a:p>
            <a:r>
              <a:rPr lang="en-US" altLang="zh-CN" sz="2400">
                <a:solidFill>
                  <a:srgbClr val="000000"/>
                </a:solidFill>
                <a:latin typeface="Times New Roman" panose="02020603050405020304" pitchFamily="18" charset="0"/>
                <a:sym typeface="Times New Roman" panose="02020603050405020304" pitchFamily="18" charset="0"/>
              </a:rPr>
              <a:t>·to make up one’s mind / to be determined to do… 	</a:t>
            </a:r>
            <a:r>
              <a:rPr lang="zh-CN" altLang="en-US" sz="2400">
                <a:solidFill>
                  <a:srgbClr val="000000"/>
                </a:solidFill>
                <a:latin typeface="Times New Roman" panose="02020603050405020304" pitchFamily="18" charset="0"/>
                <a:sym typeface="Times New Roman" panose="02020603050405020304" pitchFamily="18" charset="0"/>
              </a:rPr>
              <a:t>决定做</a:t>
            </a:r>
            <a:r>
              <a:rPr lang="en-US" altLang="zh-CN" sz="2400">
                <a:solidFill>
                  <a:srgbClr val="000000"/>
                </a:solidFill>
                <a:latin typeface="Times New Roman" panose="02020603050405020304" pitchFamily="18" charset="0"/>
                <a:sym typeface="Times New Roman" panose="02020603050405020304" pitchFamily="18" charset="0"/>
              </a:rPr>
              <a:t>…</a:t>
            </a:r>
            <a:endParaRPr lang="zh-CN" altLang="en-US" sz="2400">
              <a:solidFill>
                <a:srgbClr val="000000"/>
              </a:solidFill>
              <a:latin typeface="Times New Roman" panose="02020603050405020304" pitchFamily="18" charset="0"/>
              <a:sym typeface="Times New Roman" panose="02020603050405020304" pitchFamily="18" charset="0"/>
            </a:endParaRPr>
          </a:p>
          <a:p>
            <a:r>
              <a:rPr lang="en-US" altLang="zh-CN" sz="2400">
                <a:solidFill>
                  <a:srgbClr val="000000"/>
                </a:solidFill>
                <a:latin typeface="Times New Roman" panose="02020603050405020304" pitchFamily="18" charset="0"/>
                <a:sym typeface="Times New Roman" panose="02020603050405020304" pitchFamily="18" charset="0"/>
              </a:rPr>
              <a:t>·to shed tears							</a:t>
            </a:r>
            <a:r>
              <a:rPr lang="zh-CN" altLang="en-US" sz="2400">
                <a:solidFill>
                  <a:srgbClr val="000000"/>
                </a:solidFill>
                <a:latin typeface="Times New Roman" panose="02020603050405020304" pitchFamily="18" charset="0"/>
                <a:sym typeface="Times New Roman" panose="02020603050405020304" pitchFamily="18" charset="0"/>
              </a:rPr>
              <a:t>流泪</a:t>
            </a:r>
            <a:r>
              <a:rPr lang="en-US" altLang="zh-CN" sz="2400">
                <a:solidFill>
                  <a:srgbClr val="000000"/>
                </a:solidFill>
                <a:latin typeface="Times New Roman" panose="02020603050405020304" pitchFamily="18" charset="0"/>
                <a:sym typeface="Times New Roman" panose="02020603050405020304" pitchFamily="18" charset="0"/>
              </a:rPr>
              <a:t>       </a:t>
            </a:r>
          </a:p>
          <a:p>
            <a:r>
              <a:rPr lang="en-US" altLang="zh-CN" sz="2400">
                <a:solidFill>
                  <a:srgbClr val="000000"/>
                </a:solidFill>
                <a:latin typeface="Times New Roman" panose="02020603050405020304" pitchFamily="18" charset="0"/>
                <a:sym typeface="Times New Roman" panose="02020603050405020304" pitchFamily="18" charset="0"/>
              </a:rPr>
              <a:t> ·to ease the sorrow						</a:t>
            </a:r>
            <a:r>
              <a:rPr lang="zh-CN" altLang="en-US" sz="2400">
                <a:solidFill>
                  <a:srgbClr val="000000"/>
                </a:solidFill>
                <a:latin typeface="Times New Roman" panose="02020603050405020304" pitchFamily="18" charset="0"/>
                <a:sym typeface="Times New Roman" panose="02020603050405020304" pitchFamily="18" charset="0"/>
              </a:rPr>
              <a:t>缓和悲伤</a:t>
            </a:r>
          </a:p>
          <a:p>
            <a:r>
              <a:rPr lang="en-US" altLang="zh-CN" sz="2400">
                <a:solidFill>
                  <a:srgbClr val="000000"/>
                </a:solidFill>
                <a:latin typeface="Times New Roman" panose="02020603050405020304" pitchFamily="18" charset="0"/>
                <a:sym typeface="Times New Roman" panose="02020603050405020304" pitchFamily="18" charset="0"/>
              </a:rPr>
              <a:t>·to feel refreshed							</a:t>
            </a:r>
            <a:r>
              <a:rPr lang="zh-CN" altLang="en-US" sz="2400">
                <a:solidFill>
                  <a:srgbClr val="000000"/>
                </a:solidFill>
                <a:latin typeface="Times New Roman" panose="02020603050405020304" pitchFamily="18" charset="0"/>
                <a:sym typeface="Times New Roman" panose="02020603050405020304" pitchFamily="18" charset="0"/>
              </a:rPr>
              <a:t>精神抖擞</a:t>
            </a:r>
            <a:br>
              <a:rPr lang="zh-CN" altLang="en-US" sz="2400">
                <a:solidFill>
                  <a:srgbClr val="000000"/>
                </a:solidFill>
                <a:latin typeface="Times New Roman" panose="02020603050405020304" pitchFamily="18" charset="0"/>
                <a:sym typeface="Times New Roman" panose="02020603050405020304" pitchFamily="18" charset="0"/>
              </a:rPr>
            </a:br>
            <a:r>
              <a:rPr lang="en-US" altLang="zh-CN" sz="2400">
                <a:solidFill>
                  <a:srgbClr val="000000"/>
                </a:solidFill>
                <a:latin typeface="Times New Roman" panose="02020603050405020304" pitchFamily="18" charset="0"/>
                <a:sym typeface="Times New Roman" panose="02020603050405020304" pitchFamily="18" charset="0"/>
              </a:rPr>
              <a:t>·to relieve the tension and anxiety				</a:t>
            </a:r>
            <a:r>
              <a:rPr lang="zh-CN" altLang="en-US" sz="2400">
                <a:solidFill>
                  <a:srgbClr val="000000"/>
                </a:solidFill>
                <a:latin typeface="Times New Roman" panose="02020603050405020304" pitchFamily="18" charset="0"/>
                <a:sym typeface="Times New Roman" panose="02020603050405020304" pitchFamily="18" charset="0"/>
              </a:rPr>
              <a:t>解除紧张和焦虑</a:t>
            </a:r>
          </a:p>
          <a:p>
            <a:r>
              <a:rPr lang="en-US" altLang="zh-CN" sz="2400">
                <a:solidFill>
                  <a:srgbClr val="000000"/>
                </a:solidFill>
                <a:latin typeface="Times New Roman" panose="02020603050405020304" pitchFamily="18" charset="0"/>
                <a:sym typeface="Times New Roman" panose="02020603050405020304" pitchFamily="18" charset="0"/>
              </a:rPr>
              <a:t>·to be energetic							</a:t>
            </a:r>
            <a:r>
              <a:rPr lang="zh-CN" altLang="en-US" sz="2400">
                <a:solidFill>
                  <a:srgbClr val="000000"/>
                </a:solidFill>
                <a:latin typeface="Times New Roman" panose="02020603050405020304" pitchFamily="18" charset="0"/>
                <a:sym typeface="Times New Roman" panose="02020603050405020304" pitchFamily="18" charset="0"/>
              </a:rPr>
              <a:t>精力充沛的</a:t>
            </a:r>
            <a:r>
              <a:rPr lang="en-US" altLang="zh-CN" sz="2400">
                <a:solidFill>
                  <a:srgbClr val="000000"/>
                </a:solidFill>
                <a:latin typeface="Times New Roman" panose="02020603050405020304" pitchFamily="18" charset="0"/>
                <a:sym typeface="Times New Roman" panose="02020603050405020304" pitchFamily="18" charset="0"/>
              </a:rPr>
              <a:t>   </a:t>
            </a:r>
          </a:p>
          <a:p>
            <a:r>
              <a:rPr lang="en-US" altLang="zh-CN" sz="2400">
                <a:solidFill>
                  <a:srgbClr val="000000"/>
                </a:solidFill>
                <a:latin typeface="Times New Roman" panose="02020603050405020304" pitchFamily="18" charset="0"/>
                <a:sym typeface="Times New Roman" panose="02020603050405020304" pitchFamily="18" charset="0"/>
              </a:rPr>
              <a:t>·to be bored								</a:t>
            </a:r>
            <a:r>
              <a:rPr lang="zh-CN" altLang="en-US" sz="2400">
                <a:solidFill>
                  <a:srgbClr val="000000"/>
                </a:solidFill>
                <a:latin typeface="Times New Roman" panose="02020603050405020304" pitchFamily="18" charset="0"/>
                <a:sym typeface="Times New Roman" panose="02020603050405020304" pitchFamily="18" charset="0"/>
              </a:rPr>
              <a:t>感到无聊</a:t>
            </a:r>
          </a:p>
          <a:p>
            <a:r>
              <a:rPr lang="en-US" altLang="zh-CN" sz="2400">
                <a:solidFill>
                  <a:srgbClr val="000000"/>
                </a:solidFill>
                <a:latin typeface="Times New Roman" panose="02020603050405020304" pitchFamily="18" charset="0"/>
                <a:sym typeface="Times New Roman" panose="02020603050405020304" pitchFamily="18" charset="0"/>
              </a:rPr>
              <a:t>·to be encouraged / inspired				</a:t>
            </a:r>
            <a:r>
              <a:rPr lang="zh-CN" altLang="en-US" sz="2400">
                <a:solidFill>
                  <a:srgbClr val="000000"/>
                </a:solidFill>
                <a:latin typeface="Times New Roman" panose="02020603050405020304" pitchFamily="18" charset="0"/>
                <a:sym typeface="Times New Roman" panose="02020603050405020304" pitchFamily="18" charset="0"/>
              </a:rPr>
              <a:t>感到振奋、受到鼓舞</a:t>
            </a:r>
            <a:br>
              <a:rPr lang="zh-CN" altLang="en-US" sz="2400">
                <a:solidFill>
                  <a:srgbClr val="000000"/>
                </a:solidFill>
                <a:latin typeface="Times New Roman" panose="02020603050405020304" pitchFamily="18" charset="0"/>
                <a:sym typeface="Times New Roman" panose="02020603050405020304" pitchFamily="18" charset="0"/>
              </a:rPr>
            </a:br>
            <a:r>
              <a:rPr lang="en-US" altLang="zh-CN" sz="2400">
                <a:solidFill>
                  <a:srgbClr val="000000"/>
                </a:solidFill>
                <a:latin typeface="Times New Roman" panose="02020603050405020304" pitchFamily="18" charset="0"/>
                <a:sym typeface="Times New Roman" panose="02020603050405020304" pitchFamily="18" charset="0"/>
              </a:rPr>
              <a:t>·to be discouraged / frustrated				</a:t>
            </a:r>
            <a:r>
              <a:rPr lang="zh-CN" altLang="en-US" sz="2400">
                <a:solidFill>
                  <a:srgbClr val="000000"/>
                </a:solidFill>
                <a:latin typeface="Times New Roman" panose="02020603050405020304" pitchFamily="18" charset="0"/>
                <a:sym typeface="Times New Roman" panose="02020603050405020304" pitchFamily="18" charset="0"/>
              </a:rPr>
              <a:t>感到气馁</a:t>
            </a:r>
            <a:r>
              <a:rPr lang="en-US" altLang="zh-CN" sz="2400">
                <a:solidFill>
                  <a:srgbClr val="000000"/>
                </a:solidFill>
                <a:latin typeface="Times New Roman" panose="02020603050405020304" pitchFamily="18" charset="0"/>
                <a:sym typeface="Times New Roman" panose="02020603050405020304" pitchFamily="18" charset="0"/>
              </a:rPr>
              <a:t>   </a:t>
            </a:r>
          </a:p>
          <a:p>
            <a:r>
              <a:rPr lang="en-US" altLang="zh-CN" sz="2400">
                <a:solidFill>
                  <a:srgbClr val="000000"/>
                </a:solidFill>
                <a:latin typeface="Times New Roman" panose="02020603050405020304" pitchFamily="18" charset="0"/>
                <a:sym typeface="Times New Roman" panose="02020603050405020304" pitchFamily="18" charset="0"/>
              </a:rPr>
              <a:t> ·to be exhausted						</a:t>
            </a:r>
            <a:r>
              <a:rPr lang="zh-CN" altLang="en-US" sz="2400">
                <a:solidFill>
                  <a:srgbClr val="000000"/>
                </a:solidFill>
                <a:latin typeface="Times New Roman" panose="02020603050405020304" pitchFamily="18" charset="0"/>
                <a:sym typeface="Times New Roman" panose="02020603050405020304" pitchFamily="18" charset="0"/>
              </a:rPr>
              <a:t>感到十分疲倦</a:t>
            </a:r>
            <a:br>
              <a:rPr lang="zh-CN" altLang="en-US" sz="2400">
                <a:solidFill>
                  <a:srgbClr val="000000"/>
                </a:solidFill>
                <a:latin typeface="Times New Roman" panose="02020603050405020304" pitchFamily="18" charset="0"/>
                <a:sym typeface="Times New Roman" panose="02020603050405020304" pitchFamily="18" charset="0"/>
              </a:rPr>
            </a:br>
            <a:r>
              <a:rPr lang="en-US" altLang="zh-CN" sz="2400">
                <a:solidFill>
                  <a:srgbClr val="000000"/>
                </a:solidFill>
                <a:latin typeface="Times New Roman" panose="02020603050405020304" pitchFamily="18" charset="0"/>
                <a:sym typeface="Times New Roman" panose="02020603050405020304" pitchFamily="18" charset="0"/>
              </a:rPr>
              <a:t>·to be disturbed / bothered				</a:t>
            </a:r>
            <a:r>
              <a:rPr lang="zh-CN" altLang="en-US" sz="2400">
                <a:solidFill>
                  <a:srgbClr val="000000"/>
                </a:solidFill>
                <a:latin typeface="Times New Roman" panose="02020603050405020304" pitchFamily="18" charset="0"/>
                <a:sym typeface="Times New Roman" panose="02020603050405020304" pitchFamily="18" charset="0"/>
              </a:rPr>
              <a:t>感到烦恼</a:t>
            </a:r>
            <a:r>
              <a:rPr lang="en-US" altLang="zh-CN" sz="2400">
                <a:solidFill>
                  <a:srgbClr val="000000"/>
                </a:solidFill>
                <a:latin typeface="Times New Roman" panose="02020603050405020304" pitchFamily="18" charset="0"/>
                <a:sym typeface="Times New Roman" panose="02020603050405020304" pitchFamily="18" charset="0"/>
              </a:rPr>
              <a:t>  </a:t>
            </a:r>
          </a:p>
          <a:p>
            <a:r>
              <a:rPr lang="en-US" altLang="zh-CN" sz="2400">
                <a:solidFill>
                  <a:srgbClr val="000000"/>
                </a:solidFill>
                <a:latin typeface="Times New Roman" panose="02020603050405020304" pitchFamily="18" charset="0"/>
                <a:sym typeface="Times New Roman" panose="02020603050405020304" pitchFamily="18" charset="0"/>
              </a:rPr>
              <a:t> ·to lose patience						</a:t>
            </a:r>
            <a:r>
              <a:rPr lang="zh-CN" altLang="en-US" sz="2400">
                <a:solidFill>
                  <a:srgbClr val="000000"/>
                </a:solidFill>
                <a:latin typeface="Times New Roman" panose="02020603050405020304" pitchFamily="18" charset="0"/>
                <a:sym typeface="Times New Roman" panose="02020603050405020304" pitchFamily="18" charset="0"/>
              </a:rPr>
              <a:t>失去耐心</a:t>
            </a:r>
            <a:r>
              <a:rPr lang="en-US" altLang="zh-CN" sz="2400">
                <a:solidFill>
                  <a:srgbClr val="000000"/>
                </a:solidFill>
                <a:latin typeface="Times New Roman" panose="02020603050405020304" pitchFamily="18" charset="0"/>
                <a:sym typeface="Times New Roman" panose="02020603050405020304" pitchFamily="18" charset="0"/>
              </a:rPr>
              <a:t> </a:t>
            </a:r>
            <a:endParaRPr lang="zh-CN" altLang="en-US" sz="2400">
              <a:solidFill>
                <a:srgbClr val="000000"/>
              </a:solidFill>
              <a:latin typeface="Times New Roman" panose="02020603050405020304" pitchFamily="18" charset="0"/>
              <a:sym typeface="Times New Roman" panose="02020603050405020304" pitchFamily="18" charset="0"/>
            </a:endParaRPr>
          </a:p>
          <a:p>
            <a:r>
              <a:rPr lang="en-US" altLang="zh-CN" sz="2400">
                <a:solidFill>
                  <a:srgbClr val="000000"/>
                </a:solidFill>
                <a:latin typeface="Times New Roman" panose="02020603050405020304" pitchFamily="18" charset="0"/>
                <a:sym typeface="Times New Roman" panose="02020603050405020304" pitchFamily="18" charset="0"/>
              </a:rPr>
              <a:t>·to lose heart						</a:t>
            </a:r>
            <a:r>
              <a:rPr lang="zh-CN" altLang="en-US" sz="2400">
                <a:solidFill>
                  <a:srgbClr val="000000"/>
                </a:solidFill>
                <a:latin typeface="Times New Roman" panose="02020603050405020304" pitchFamily="18" charset="0"/>
                <a:sym typeface="Times New Roman" panose="02020603050405020304" pitchFamily="18" charset="0"/>
              </a:rPr>
              <a:t>失去信心 </a:t>
            </a:r>
          </a:p>
        </p:txBody>
      </p:sp>
      <p:sp>
        <p:nvSpPr>
          <p:cNvPr id="104452" name="标题 1">
            <a:extLst>
              <a:ext uri="{FF2B5EF4-FFF2-40B4-BE49-F238E27FC236}">
                <a16:creationId xmlns:a16="http://schemas.microsoft.com/office/drawing/2014/main" id="{E2F62338-244D-4955-A61A-8F3CCE9664E1}"/>
              </a:ext>
            </a:extLst>
          </p:cNvPr>
          <p:cNvSpPr>
            <a:spLocks noChangeArrowheads="1"/>
          </p:cNvSpPr>
          <p:nvPr/>
        </p:nvSpPr>
        <p:spPr bwMode="auto">
          <a:xfrm>
            <a:off x="8767763" y="1243013"/>
            <a:ext cx="404495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zh-CN" sz="36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2 </a:t>
            </a:r>
            <a:r>
              <a:rPr lang="zh-CN" altLang="en-US" sz="36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短语优先</a:t>
            </a:r>
            <a:br>
              <a:rPr lang="zh-CN" altLang="en-US" sz="36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3600" b="1" i="1">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4453" name="直接连接符 7">
            <a:extLst>
              <a:ext uri="{FF2B5EF4-FFF2-40B4-BE49-F238E27FC236}">
                <a16:creationId xmlns:a16="http://schemas.microsoft.com/office/drawing/2014/main" id="{ECBF385F-89A7-4A01-9F0A-CF7E329C1BD8}"/>
              </a:ext>
            </a:extLst>
          </p:cNvPr>
          <p:cNvSpPr>
            <a:spLocks noChangeShapeType="1"/>
          </p:cNvSpPr>
          <p:nvPr/>
        </p:nvSpPr>
        <p:spPr bwMode="auto">
          <a:xfrm flipV="1">
            <a:off x="157163" y="849313"/>
            <a:ext cx="6151562" cy="12700"/>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4454" name="直接连接符 8">
            <a:extLst>
              <a:ext uri="{FF2B5EF4-FFF2-40B4-BE49-F238E27FC236}">
                <a16:creationId xmlns:a16="http://schemas.microsoft.com/office/drawing/2014/main" id="{3EF0177B-41D9-467F-B9E2-664F5E84C725}"/>
              </a:ext>
            </a:extLst>
          </p:cNvPr>
          <p:cNvSpPr>
            <a:spLocks noChangeShapeType="1"/>
          </p:cNvSpPr>
          <p:nvPr/>
        </p:nvSpPr>
        <p:spPr bwMode="auto">
          <a:xfrm flipV="1">
            <a:off x="157163" y="1606550"/>
            <a:ext cx="6151562" cy="12700"/>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4455" name="直接连接符 9">
            <a:extLst>
              <a:ext uri="{FF2B5EF4-FFF2-40B4-BE49-F238E27FC236}">
                <a16:creationId xmlns:a16="http://schemas.microsoft.com/office/drawing/2014/main" id="{E0E9DFA6-F174-424F-AC12-C39BE9A738EA}"/>
              </a:ext>
            </a:extLst>
          </p:cNvPr>
          <p:cNvSpPr>
            <a:spLocks noChangeShapeType="1"/>
          </p:cNvSpPr>
          <p:nvPr/>
        </p:nvSpPr>
        <p:spPr bwMode="auto">
          <a:xfrm flipV="1">
            <a:off x="157163" y="1985963"/>
            <a:ext cx="6151562" cy="12700"/>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4456" name="直接连接符 10">
            <a:extLst>
              <a:ext uri="{FF2B5EF4-FFF2-40B4-BE49-F238E27FC236}">
                <a16:creationId xmlns:a16="http://schemas.microsoft.com/office/drawing/2014/main" id="{EBF293F3-7C59-405B-AFD0-437876E46442}"/>
              </a:ext>
            </a:extLst>
          </p:cNvPr>
          <p:cNvSpPr>
            <a:spLocks noChangeShapeType="1"/>
          </p:cNvSpPr>
          <p:nvPr/>
        </p:nvSpPr>
        <p:spPr bwMode="auto">
          <a:xfrm flipV="1">
            <a:off x="157163" y="2338388"/>
            <a:ext cx="6151562" cy="12700"/>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4457" name="直接连接符 11">
            <a:extLst>
              <a:ext uri="{FF2B5EF4-FFF2-40B4-BE49-F238E27FC236}">
                <a16:creationId xmlns:a16="http://schemas.microsoft.com/office/drawing/2014/main" id="{E53FB6E7-0B5D-41FB-94DD-590C411541AE}"/>
              </a:ext>
            </a:extLst>
          </p:cNvPr>
          <p:cNvSpPr>
            <a:spLocks noChangeShapeType="1"/>
          </p:cNvSpPr>
          <p:nvPr/>
        </p:nvSpPr>
        <p:spPr bwMode="auto">
          <a:xfrm flipV="1">
            <a:off x="157163" y="4167188"/>
            <a:ext cx="6151562" cy="12700"/>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44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445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44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445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44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5">
            <a:extLst>
              <a:ext uri="{FF2B5EF4-FFF2-40B4-BE49-F238E27FC236}">
                <a16:creationId xmlns:a16="http://schemas.microsoft.com/office/drawing/2014/main" id="{40545D58-DA67-4AC2-B695-58CB2F63336B}"/>
              </a:ext>
            </a:extLst>
          </p:cNvPr>
          <p:cNvSpPr>
            <a:spLocks noGrp="1"/>
          </p:cNvSpPr>
          <p:nvPr>
            <p:ph type="sldNum" sz="quarter" idx="12"/>
          </p:nvPr>
        </p:nvSpPr>
        <p:spPr/>
        <p:txBody>
          <a:bodyPr/>
          <a:lstStyle/>
          <a:p>
            <a:fld id="{F7FAF1E1-6EF2-4DD7-9826-5F82BD361F84}" type="slidenum">
              <a:rPr lang="zh-CN" altLang="en-US"/>
              <a:pPr/>
              <a:t>101</a:t>
            </a:fld>
            <a:endParaRPr lang="zh-CN" altLang="en-US" sz="1800">
              <a:solidFill>
                <a:schemeClr val="tx1"/>
              </a:solidFill>
            </a:endParaRPr>
          </a:p>
        </p:txBody>
      </p:sp>
      <p:sp>
        <p:nvSpPr>
          <p:cNvPr id="105474" name="标题 1">
            <a:extLst>
              <a:ext uri="{FF2B5EF4-FFF2-40B4-BE49-F238E27FC236}">
                <a16:creationId xmlns:a16="http://schemas.microsoft.com/office/drawing/2014/main" id="{EBCFC339-E66C-45C7-AFC7-3125F75C609E}"/>
              </a:ext>
            </a:extLst>
          </p:cNvPr>
          <p:cNvSpPr>
            <a:spLocks noChangeArrowheads="1"/>
          </p:cNvSpPr>
          <p:nvPr/>
        </p:nvSpPr>
        <p:spPr bwMode="auto">
          <a:xfrm>
            <a:off x="2851150" y="377825"/>
            <a:ext cx="31369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80000"/>
              </a:lnSpc>
            </a:pPr>
            <a:r>
              <a:rPr lang="en-US" altLang="zh-CN" sz="2700" b="1">
                <a:solidFill>
                  <a:srgbClr val="FF0000"/>
                </a:solidFill>
                <a:ea typeface="微软雅黑" panose="020B0503020204020204" pitchFamily="34" charset="-122"/>
                <a:sym typeface="Arial" panose="020B0604020202020204" pitchFamily="34" charset="0"/>
              </a:rPr>
              <a:t> 3 </a:t>
            </a:r>
            <a:r>
              <a:rPr lang="zh-CN" altLang="en-US" sz="27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从句优先</a:t>
            </a:r>
            <a:br>
              <a:rPr lang="zh-CN" altLang="en-US" sz="2400" b="1">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400" b="1" i="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5475" name="内容占位符 3">
            <a:extLst>
              <a:ext uri="{FF2B5EF4-FFF2-40B4-BE49-F238E27FC236}">
                <a16:creationId xmlns:a16="http://schemas.microsoft.com/office/drawing/2014/main" id="{CFBDE93B-7640-4691-8609-8660DBA8BC44}"/>
              </a:ext>
            </a:extLst>
          </p:cNvPr>
          <p:cNvSpPr>
            <a:spLocks noChangeArrowheads="1"/>
          </p:cNvSpPr>
          <p:nvPr/>
        </p:nvSpPr>
        <p:spPr bwMode="auto">
          <a:xfrm>
            <a:off x="673100" y="1400175"/>
            <a:ext cx="10129838"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0" hangingPunct="0">
              <a:lnSpc>
                <a:spcPct val="150000"/>
              </a:lnSpc>
              <a:spcAft>
                <a:spcPts val="1000"/>
              </a:spcAft>
              <a:buClr>
                <a:schemeClr val="accent1"/>
              </a:buClr>
              <a:buSzPct val="65000"/>
              <a:buFont typeface="Wingdings" panose="05000000000000000000" pitchFamily="2" charset="2"/>
              <a:buChar char="n"/>
            </a:pPr>
            <a:r>
              <a:rPr lang="en-US" altLang="zh-CN" sz="2800">
                <a:latin typeface="Times New Roman" panose="02020603050405020304" pitchFamily="18" charset="0"/>
                <a:ea typeface="微软雅黑" panose="020B0503020204020204" pitchFamily="34" charset="-122"/>
                <a:sym typeface="Times New Roman" panose="02020603050405020304" pitchFamily="18" charset="0"/>
              </a:rPr>
              <a:t>My hometown is no longer </a:t>
            </a:r>
            <a:r>
              <a:rPr lang="en-US" altLang="zh-CN" sz="2800" u="sng">
                <a:latin typeface="Times New Roman" panose="02020603050405020304" pitchFamily="18" charset="0"/>
                <a:ea typeface="微软雅黑" panose="020B0503020204020204" pitchFamily="34" charset="-122"/>
                <a:sym typeface="Times New Roman" panose="02020603050405020304" pitchFamily="18" charset="0"/>
              </a:rPr>
              <a:t>what it used to be</a:t>
            </a:r>
            <a:r>
              <a:rPr lang="en-US" altLang="zh-CN" sz="2800">
                <a:latin typeface="Times New Roman" panose="02020603050405020304" pitchFamily="18" charset="0"/>
                <a:ea typeface="微软雅黑" panose="020B0503020204020204" pitchFamily="34" charset="-122"/>
                <a:sym typeface="Times New Roman" panose="02020603050405020304" pitchFamily="18" charset="0"/>
              </a:rPr>
              <a:t>.</a:t>
            </a:r>
          </a:p>
          <a:p>
            <a:pPr eaLnBrk="0" hangingPunct="0">
              <a:lnSpc>
                <a:spcPct val="150000"/>
              </a:lnSpc>
              <a:spcAft>
                <a:spcPts val="1000"/>
              </a:spcAft>
              <a:buClr>
                <a:schemeClr val="accent1"/>
              </a:buClr>
              <a:buSzPct val="65000"/>
              <a:buFont typeface="Wingdings" panose="05000000000000000000" pitchFamily="2" charset="2"/>
              <a:buChar char="n"/>
            </a:pPr>
            <a:r>
              <a:rPr lang="en-US" altLang="zh-CN" sz="2800">
                <a:latin typeface="Times New Roman" panose="02020603050405020304" pitchFamily="18" charset="0"/>
                <a:ea typeface="微软雅黑" panose="020B0503020204020204" pitchFamily="34" charset="-122"/>
                <a:sym typeface="Times New Roman" panose="02020603050405020304" pitchFamily="18" charset="0"/>
              </a:rPr>
              <a:t>It was quite an experience for us both, </a:t>
            </a:r>
            <a:r>
              <a:rPr lang="en-US" altLang="zh-CN" sz="2800" u="sng">
                <a:latin typeface="Times New Roman" panose="02020603050405020304" pitchFamily="18" charset="0"/>
                <a:ea typeface="微软雅黑" panose="020B0503020204020204" pitchFamily="34" charset="-122"/>
                <a:sym typeface="Times New Roman" panose="02020603050405020304" pitchFamily="18" charset="0"/>
              </a:rPr>
              <a:t>which I’ll never forget for the rest of my life.</a:t>
            </a:r>
          </a:p>
          <a:p>
            <a:pPr eaLnBrk="0" hangingPunct="0">
              <a:lnSpc>
                <a:spcPct val="150000"/>
              </a:lnSpc>
              <a:spcAft>
                <a:spcPts val="1000"/>
              </a:spcAft>
              <a:buClr>
                <a:schemeClr val="accent1"/>
              </a:buClr>
              <a:buSzPct val="65000"/>
              <a:buFont typeface="Wingdings" panose="05000000000000000000" pitchFamily="2" charset="2"/>
              <a:buChar char="n"/>
            </a:pPr>
            <a:r>
              <a:rPr lang="en-US" altLang="zh-CN" sz="2800" u="sng">
                <a:latin typeface="Times New Roman" panose="02020603050405020304" pitchFamily="18" charset="0"/>
                <a:ea typeface="微软雅黑" panose="020B0503020204020204" pitchFamily="34" charset="-122"/>
                <a:sym typeface="Times New Roman" panose="02020603050405020304" pitchFamily="18" charset="0"/>
              </a:rPr>
              <a:t>As is known to all</a:t>
            </a:r>
            <a:r>
              <a:rPr lang="en-US" altLang="zh-CN" sz="2800">
                <a:latin typeface="Times New Roman" panose="02020603050405020304" pitchFamily="18" charset="0"/>
                <a:ea typeface="微软雅黑" panose="020B0503020204020204" pitchFamily="34" charset="-122"/>
                <a:sym typeface="Times New Roman" panose="02020603050405020304" pitchFamily="18" charset="0"/>
              </a:rPr>
              <a:t>, English is playing an important role in international society.</a:t>
            </a:r>
          </a:p>
          <a:p>
            <a:pPr eaLnBrk="0" hangingPunct="0">
              <a:lnSpc>
                <a:spcPct val="150000"/>
              </a:lnSpc>
              <a:spcAft>
                <a:spcPts val="1000"/>
              </a:spcAft>
              <a:buClr>
                <a:schemeClr val="accent1"/>
              </a:buClr>
              <a:buSzPct val="65000"/>
            </a:pPr>
            <a:endParaRPr lang="zh-CN" altLang="en-US" sz="3600" b="1">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灯片编号占位符 5">
            <a:extLst>
              <a:ext uri="{FF2B5EF4-FFF2-40B4-BE49-F238E27FC236}">
                <a16:creationId xmlns:a16="http://schemas.microsoft.com/office/drawing/2014/main" id="{2CC6D146-B2EB-42F7-800D-08B8A96801E5}"/>
              </a:ext>
            </a:extLst>
          </p:cNvPr>
          <p:cNvSpPr>
            <a:spLocks noGrp="1"/>
          </p:cNvSpPr>
          <p:nvPr>
            <p:ph type="sldNum" sz="quarter" idx="12"/>
          </p:nvPr>
        </p:nvSpPr>
        <p:spPr/>
        <p:txBody>
          <a:bodyPr/>
          <a:lstStyle/>
          <a:p>
            <a:fld id="{9705F31C-D1CD-46CC-A13D-E19FBBF1B2C5}" type="slidenum">
              <a:rPr lang="zh-CN" altLang="en-US"/>
              <a:pPr/>
              <a:t>102</a:t>
            </a:fld>
            <a:endParaRPr lang="zh-CN" altLang="en-US" sz="1800">
              <a:solidFill>
                <a:schemeClr val="tx1"/>
              </a:solidFill>
            </a:endParaRPr>
          </a:p>
        </p:txBody>
      </p:sp>
      <p:sp>
        <p:nvSpPr>
          <p:cNvPr id="106498" name="椭圆 8">
            <a:extLst>
              <a:ext uri="{FF2B5EF4-FFF2-40B4-BE49-F238E27FC236}">
                <a16:creationId xmlns:a16="http://schemas.microsoft.com/office/drawing/2014/main" id="{FF697557-463D-4F08-9211-DE3F7C3474D9}"/>
              </a:ext>
            </a:extLst>
          </p:cNvPr>
          <p:cNvSpPr>
            <a:spLocks/>
          </p:cNvSpPr>
          <p:nvPr/>
        </p:nvSpPr>
        <p:spPr bwMode="auto">
          <a:xfrm>
            <a:off x="1508125" y="3600450"/>
            <a:ext cx="4679950" cy="2786063"/>
          </a:xfrm>
          <a:prstGeom prst="ellipse">
            <a:avLst/>
          </a:prstGeom>
          <a:gradFill rotWithShape="1">
            <a:gsLst>
              <a:gs pos="0">
                <a:srgbClr val="9EEAFF"/>
              </a:gs>
              <a:gs pos="35001">
                <a:srgbClr val="BBEFFF"/>
              </a:gs>
              <a:gs pos="100000">
                <a:srgbClr val="E4F9FF"/>
              </a:gs>
            </a:gsLst>
            <a:lin ang="5400000" scaled="1"/>
          </a:gradFill>
          <a:ln w="9525" cap="flat" cmpd="sng">
            <a:solidFill>
              <a:srgbClr val="46AAC5"/>
            </a:solidFill>
            <a:miter lim="800000"/>
            <a:headEnd/>
            <a:tailEnd/>
          </a:ln>
        </p:spPr>
        <p:txBody>
          <a:bodyPr/>
          <a:lstStyle/>
          <a:p>
            <a:endParaRPr lang="zh-CN" altLang="zh-CN" sz="2400">
              <a:solidFill>
                <a:srgbClr val="000000"/>
              </a:solidFill>
              <a:latin typeface="Calibri" panose="020F0502020204030204" pitchFamily="34" charset="0"/>
              <a:sym typeface="Calibri" panose="020F0502020204030204" pitchFamily="34" charset="0"/>
            </a:endParaRPr>
          </a:p>
        </p:txBody>
      </p:sp>
      <p:sp>
        <p:nvSpPr>
          <p:cNvPr id="106499" name="椭圆 9">
            <a:extLst>
              <a:ext uri="{FF2B5EF4-FFF2-40B4-BE49-F238E27FC236}">
                <a16:creationId xmlns:a16="http://schemas.microsoft.com/office/drawing/2014/main" id="{36BD9A50-5031-40A0-B8D3-5874AECEAF72}"/>
              </a:ext>
            </a:extLst>
          </p:cNvPr>
          <p:cNvSpPr>
            <a:spLocks/>
          </p:cNvSpPr>
          <p:nvPr/>
        </p:nvSpPr>
        <p:spPr bwMode="auto">
          <a:xfrm>
            <a:off x="6524625" y="1214438"/>
            <a:ext cx="3286125" cy="2786062"/>
          </a:xfrm>
          <a:prstGeom prst="ellipse">
            <a:avLst/>
          </a:prstGeom>
          <a:gradFill rotWithShape="1">
            <a:gsLst>
              <a:gs pos="0">
                <a:srgbClr val="9EEAFF"/>
              </a:gs>
              <a:gs pos="35001">
                <a:srgbClr val="BBEFFF"/>
              </a:gs>
              <a:gs pos="100000">
                <a:srgbClr val="E4F9FF"/>
              </a:gs>
            </a:gsLst>
            <a:lin ang="5400000" scaled="1"/>
          </a:gradFill>
          <a:ln w="9525" cap="flat" cmpd="sng">
            <a:solidFill>
              <a:srgbClr val="46AAC5"/>
            </a:solidFill>
            <a:miter lim="800000"/>
            <a:headEnd/>
            <a:tailEnd/>
          </a:ln>
        </p:spPr>
        <p:txBody>
          <a:bodyPr/>
          <a:lstStyle/>
          <a:p>
            <a:endParaRPr lang="zh-CN" altLang="zh-CN" sz="2400">
              <a:solidFill>
                <a:srgbClr val="000000"/>
              </a:solidFill>
              <a:latin typeface="Calibri" panose="020F0502020204030204" pitchFamily="34" charset="0"/>
              <a:sym typeface="Calibri" panose="020F0502020204030204" pitchFamily="34" charset="0"/>
            </a:endParaRPr>
          </a:p>
        </p:txBody>
      </p:sp>
      <p:sp>
        <p:nvSpPr>
          <p:cNvPr id="106500" name="矩形 4">
            <a:extLst>
              <a:ext uri="{FF2B5EF4-FFF2-40B4-BE49-F238E27FC236}">
                <a16:creationId xmlns:a16="http://schemas.microsoft.com/office/drawing/2014/main" id="{A19A384A-E752-465B-8D54-C0BFB552511F}"/>
              </a:ext>
            </a:extLst>
          </p:cNvPr>
          <p:cNvSpPr>
            <a:spLocks/>
          </p:cNvSpPr>
          <p:nvPr/>
        </p:nvSpPr>
        <p:spPr bwMode="auto">
          <a:xfrm>
            <a:off x="539750" y="546100"/>
            <a:ext cx="6127750" cy="522288"/>
          </a:xfrm>
          <a:prstGeom prst="rect">
            <a:avLst/>
          </a:prstGeom>
          <a:solidFill>
            <a:schemeClr val="bg1"/>
          </a:solidFill>
          <a:ln w="25400" cap="flat" cmpd="sng">
            <a:solidFill>
              <a:srgbClr val="8064A2"/>
            </a:solidFill>
            <a:miter lim="800000"/>
            <a:headEnd/>
            <a:tailEnd/>
          </a:ln>
        </p:spPr>
        <p:txBody>
          <a:bodyPr>
            <a:spAutoFit/>
          </a:bodyPr>
          <a:lstStyle/>
          <a:p>
            <a:pPr eaLnBrk="0" hangingPunct="0">
              <a:spcBef>
                <a:spcPct val="50000"/>
              </a:spcBef>
            </a:pPr>
            <a:r>
              <a:rPr lang="zh-CN" altLang="en-US" sz="2800" b="1">
                <a:solidFill>
                  <a:srgbClr val="FF0000"/>
                </a:solidFill>
                <a:latin typeface="宋体" panose="02010600030101010101" pitchFamily="2" charset="-122"/>
                <a:sym typeface="宋体" panose="02010600030101010101" pitchFamily="2" charset="-122"/>
              </a:rPr>
              <a:t>（在原操场上）新建了一座图书馆。</a:t>
            </a:r>
            <a:endParaRPr lang="zh-CN" altLang="en-US" sz="2800" b="1">
              <a:solidFill>
                <a:srgbClr val="FF0000"/>
              </a:solidFill>
              <a:latin typeface="宋体" panose="02010600030101010101" pitchFamily="2" charset="-122"/>
              <a:ea typeface="Arial Unicode MS" pitchFamily="2" charset="-122"/>
              <a:sym typeface="宋体" panose="02010600030101010101" pitchFamily="2" charset="-122"/>
            </a:endParaRPr>
          </a:p>
        </p:txBody>
      </p:sp>
      <p:sp>
        <p:nvSpPr>
          <p:cNvPr id="106501" name="Rectangle 2">
            <a:extLst>
              <a:ext uri="{FF2B5EF4-FFF2-40B4-BE49-F238E27FC236}">
                <a16:creationId xmlns:a16="http://schemas.microsoft.com/office/drawing/2014/main" id="{A78B3CF8-FAD3-491A-900F-997A0CF1BB09}"/>
              </a:ext>
            </a:extLst>
          </p:cNvPr>
          <p:cNvSpPr>
            <a:spLocks noChangeArrowheads="1"/>
          </p:cNvSpPr>
          <p:nvPr/>
        </p:nvSpPr>
        <p:spPr bwMode="auto">
          <a:xfrm>
            <a:off x="6524625" y="4216400"/>
            <a:ext cx="49260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en-US" altLang="zh-CN" sz="2800" b="1">
                <a:solidFill>
                  <a:srgbClr val="FF0000"/>
                </a:solidFill>
                <a:latin typeface="Times New Roman" panose="02020603050405020304" pitchFamily="18" charset="0"/>
                <a:sym typeface="Arial" panose="020B0604020202020204" pitchFamily="34" charset="0"/>
              </a:rPr>
              <a:t>D</a:t>
            </a:r>
            <a:r>
              <a:rPr lang="en-US" altLang="zh-CN" sz="2800" b="1">
                <a:solidFill>
                  <a:srgbClr val="000000"/>
                </a:solidFill>
                <a:latin typeface="Times New Roman" panose="02020603050405020304" pitchFamily="18" charset="0"/>
                <a:sym typeface="Arial" panose="020B0604020202020204" pitchFamily="34" charset="0"/>
              </a:rPr>
              <a:t>. Another new building—our library stands on the other side, where there was a playground three years ago.</a:t>
            </a:r>
          </a:p>
        </p:txBody>
      </p:sp>
      <p:sp>
        <p:nvSpPr>
          <p:cNvPr id="106502" name="Rectangle 3">
            <a:extLst>
              <a:ext uri="{FF2B5EF4-FFF2-40B4-BE49-F238E27FC236}">
                <a16:creationId xmlns:a16="http://schemas.microsoft.com/office/drawing/2014/main" id="{9CE4BA59-0891-4AEE-B6B1-2F02ED09097A}"/>
              </a:ext>
            </a:extLst>
          </p:cNvPr>
          <p:cNvSpPr>
            <a:spLocks noChangeArrowheads="1"/>
          </p:cNvSpPr>
          <p:nvPr/>
        </p:nvSpPr>
        <p:spPr bwMode="auto">
          <a:xfrm rot="759773">
            <a:off x="8864600" y="630238"/>
            <a:ext cx="2224088" cy="7064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ct val="50000"/>
              </a:spcBef>
            </a:pPr>
            <a:r>
              <a:rPr lang="zh-CN" altLang="en-US" sz="4000" b="1" u="sng">
                <a:solidFill>
                  <a:srgbClr val="FF0000"/>
                </a:solidFill>
                <a:latin typeface="宋体" panose="02010600030101010101" pitchFamily="2" charset="-122"/>
                <a:sym typeface="Arial" panose="020B0604020202020204" pitchFamily="34" charset="0"/>
              </a:rPr>
              <a:t>句式变换</a:t>
            </a:r>
            <a:endParaRPr lang="zh-CN" altLang="en-US" sz="4000" b="1" u="sng">
              <a:solidFill>
                <a:srgbClr val="FF0000"/>
              </a:solidFill>
              <a:latin typeface="宋体" panose="02010600030101010101" pitchFamily="2" charset="-122"/>
              <a:sym typeface="宋体" panose="02010600030101010101" pitchFamily="2" charset="-122"/>
            </a:endParaRPr>
          </a:p>
        </p:txBody>
      </p:sp>
      <p:sp>
        <p:nvSpPr>
          <p:cNvPr id="106503" name="矩形 5">
            <a:extLst>
              <a:ext uri="{FF2B5EF4-FFF2-40B4-BE49-F238E27FC236}">
                <a16:creationId xmlns:a16="http://schemas.microsoft.com/office/drawing/2014/main" id="{FF53A1B0-EF6E-491B-82C6-8C4EDCE0C374}"/>
              </a:ext>
            </a:extLst>
          </p:cNvPr>
          <p:cNvSpPr>
            <a:spLocks noChangeArrowheads="1"/>
          </p:cNvSpPr>
          <p:nvPr/>
        </p:nvSpPr>
        <p:spPr bwMode="auto">
          <a:xfrm>
            <a:off x="1508125" y="1317625"/>
            <a:ext cx="5159375"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en-US" altLang="zh-CN" sz="2800" b="1">
                <a:solidFill>
                  <a:srgbClr val="FF0000"/>
                </a:solidFill>
                <a:latin typeface="Times New Roman" panose="02020603050405020304" pitchFamily="18" charset="0"/>
                <a:sym typeface="Arial" panose="020B0604020202020204" pitchFamily="34" charset="0"/>
              </a:rPr>
              <a:t>A</a:t>
            </a:r>
            <a:r>
              <a:rPr lang="en-US" altLang="zh-CN" sz="2800" b="1">
                <a:solidFill>
                  <a:srgbClr val="000000"/>
                </a:solidFill>
                <a:latin typeface="Times New Roman" panose="02020603050405020304" pitchFamily="18" charset="0"/>
                <a:sym typeface="Arial" panose="020B0604020202020204" pitchFamily="34" charset="0"/>
              </a:rPr>
              <a:t>. On the other side, where the playground used to be, now stands another new building—our library.</a:t>
            </a:r>
          </a:p>
        </p:txBody>
      </p:sp>
      <p:sp>
        <p:nvSpPr>
          <p:cNvPr id="106504" name="矩形 6">
            <a:extLst>
              <a:ext uri="{FF2B5EF4-FFF2-40B4-BE49-F238E27FC236}">
                <a16:creationId xmlns:a16="http://schemas.microsoft.com/office/drawing/2014/main" id="{42414231-D834-4BD8-A5F1-96E5A0277963}"/>
              </a:ext>
            </a:extLst>
          </p:cNvPr>
          <p:cNvSpPr>
            <a:spLocks noChangeArrowheads="1"/>
          </p:cNvSpPr>
          <p:nvPr/>
        </p:nvSpPr>
        <p:spPr bwMode="auto">
          <a:xfrm>
            <a:off x="2166938" y="3786188"/>
            <a:ext cx="3643312"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en-US" altLang="zh-CN" sz="2800" b="1">
                <a:solidFill>
                  <a:srgbClr val="FF0000"/>
                </a:solidFill>
                <a:latin typeface="Times New Roman" panose="02020603050405020304" pitchFamily="18" charset="0"/>
                <a:sym typeface="Arial" panose="020B0604020202020204" pitchFamily="34" charset="0"/>
              </a:rPr>
              <a:t>B. </a:t>
            </a:r>
            <a:r>
              <a:rPr lang="en-US" altLang="zh-CN" sz="2800" b="1">
                <a:solidFill>
                  <a:srgbClr val="000000"/>
                </a:solidFill>
                <a:latin typeface="Times New Roman" panose="02020603050405020304" pitchFamily="18" charset="0"/>
                <a:sym typeface="Arial" panose="020B0604020202020204" pitchFamily="34" charset="0"/>
              </a:rPr>
              <a:t>Another new building—our library has been built on the other side, where the playground used to be.</a:t>
            </a:r>
            <a:endParaRPr lang="en-US" altLang="zh-CN" sz="2800" b="1">
              <a:solidFill>
                <a:srgbClr val="000000"/>
              </a:solidFill>
              <a:latin typeface="Times New Roman" panose="02020603050405020304" pitchFamily="18" charset="0"/>
              <a:ea typeface="Arial Unicode MS" pitchFamily="2" charset="-122"/>
              <a:sym typeface="Times New Roman" panose="02020603050405020304" pitchFamily="18" charset="0"/>
            </a:endParaRPr>
          </a:p>
        </p:txBody>
      </p:sp>
      <p:sp>
        <p:nvSpPr>
          <p:cNvPr id="106505" name="矩形 7">
            <a:extLst>
              <a:ext uri="{FF2B5EF4-FFF2-40B4-BE49-F238E27FC236}">
                <a16:creationId xmlns:a16="http://schemas.microsoft.com/office/drawing/2014/main" id="{CDEF897F-051F-42FE-80F9-5D306510FBB4}"/>
              </a:ext>
            </a:extLst>
          </p:cNvPr>
          <p:cNvSpPr>
            <a:spLocks noChangeArrowheads="1"/>
          </p:cNvSpPr>
          <p:nvPr/>
        </p:nvSpPr>
        <p:spPr bwMode="auto">
          <a:xfrm>
            <a:off x="6840538" y="1485900"/>
            <a:ext cx="3255962"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en-US" altLang="zh-CN" sz="2800" b="1">
                <a:solidFill>
                  <a:srgbClr val="FF0000"/>
                </a:solidFill>
                <a:latin typeface="Times New Roman" panose="02020603050405020304" pitchFamily="18" charset="0"/>
                <a:sym typeface="Arial" panose="020B0604020202020204" pitchFamily="34" charset="0"/>
              </a:rPr>
              <a:t>C.</a:t>
            </a:r>
            <a:r>
              <a:rPr lang="en-US" altLang="zh-CN" sz="2800" b="1">
                <a:solidFill>
                  <a:srgbClr val="000000"/>
                </a:solidFill>
                <a:latin typeface="Times New Roman" panose="02020603050405020304" pitchFamily="18" charset="0"/>
                <a:sym typeface="Arial" panose="020B0604020202020204" pitchFamily="34" charset="0"/>
              </a:rPr>
              <a:t> Another new building—our library has been built on the old playground.</a:t>
            </a:r>
            <a:endParaRPr lang="en-US" altLang="zh-CN" sz="2800" b="1">
              <a:solidFill>
                <a:srgbClr val="000000"/>
              </a:solidFill>
              <a:latin typeface="Times New Roman" panose="02020603050405020304" pitchFamily="18" charset="0"/>
              <a:ea typeface="Arial Unicode MS" pitchFamily="2" charset="-122"/>
              <a:sym typeface="Times New Roman" panose="02020603050405020304" pitchFamily="18" charset="0"/>
            </a:endParaRPr>
          </a:p>
        </p:txBody>
      </p:sp>
    </p:spTree>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Box 4">
            <a:extLst>
              <a:ext uri="{FF2B5EF4-FFF2-40B4-BE49-F238E27FC236}">
                <a16:creationId xmlns:a16="http://schemas.microsoft.com/office/drawing/2014/main" id="{EE1507B3-49E4-4966-A943-BE661235A0A7}"/>
              </a:ext>
            </a:extLst>
          </p:cNvPr>
          <p:cNvSpPr>
            <a:spLocks noChangeArrowheads="1"/>
          </p:cNvSpPr>
          <p:nvPr/>
        </p:nvSpPr>
        <p:spPr bwMode="auto">
          <a:xfrm>
            <a:off x="222250" y="763588"/>
            <a:ext cx="647700" cy="4030662"/>
          </a:xfrm>
          <a:prstGeom prst="rect">
            <a:avLst/>
          </a:prstGeom>
          <a:gradFill rotWithShape="1">
            <a:gsLst>
              <a:gs pos="0">
                <a:srgbClr val="B0CAE9"/>
              </a:gs>
              <a:gs pos="50000">
                <a:srgbClr val="A2C1E4"/>
              </a:gs>
              <a:gs pos="100000">
                <a:srgbClr val="91B8E4"/>
              </a:gs>
            </a:gsLst>
            <a:lin ang="5400000" scaled="1"/>
          </a:gradFill>
          <a:ln w="6350" cap="flat" cmpd="sng">
            <a:solidFill>
              <a:schemeClr val="accent1"/>
            </a:solidFill>
            <a:miter lim="800000"/>
            <a:headEnd/>
            <a:tailEnd/>
          </a:ln>
        </p:spPr>
        <p:txBody>
          <a:bodyPr>
            <a:spAutoFit/>
          </a:bodyPr>
          <a:lstStyle/>
          <a:p>
            <a:endParaRPr lang="zh-CN" altLang="en-US" sz="3200" b="1">
              <a:solidFill>
                <a:srgbClr val="FF0000"/>
              </a:solidFill>
              <a:sym typeface="Arial" panose="020B0604020202020204" pitchFamily="34" charset="0"/>
            </a:endParaRPr>
          </a:p>
          <a:p>
            <a:r>
              <a:rPr lang="zh-CN" altLang="en-US" sz="3200" b="1">
                <a:solidFill>
                  <a:srgbClr val="FF0000"/>
                </a:solidFill>
                <a:sym typeface="Arial" panose="020B0604020202020204" pitchFamily="34" charset="0"/>
              </a:rPr>
              <a:t>归纳高分句式</a:t>
            </a:r>
          </a:p>
          <a:p>
            <a:endParaRPr lang="zh-CN" altLang="en-US" sz="3200" b="1">
              <a:solidFill>
                <a:srgbClr val="FF0000"/>
              </a:solidFill>
              <a:sym typeface="Arial" panose="020B0604020202020204" pitchFamily="34" charset="0"/>
            </a:endParaRPr>
          </a:p>
        </p:txBody>
      </p:sp>
      <p:sp>
        <p:nvSpPr>
          <p:cNvPr id="107523" name="TextBox 3">
            <a:extLst>
              <a:ext uri="{FF2B5EF4-FFF2-40B4-BE49-F238E27FC236}">
                <a16:creationId xmlns:a16="http://schemas.microsoft.com/office/drawing/2014/main" id="{EB0783E3-10FD-4B22-84C7-40424A703F00}"/>
              </a:ext>
            </a:extLst>
          </p:cNvPr>
          <p:cNvSpPr>
            <a:spLocks noChangeArrowheads="1"/>
          </p:cNvSpPr>
          <p:nvPr/>
        </p:nvSpPr>
        <p:spPr bwMode="auto">
          <a:xfrm>
            <a:off x="1201738" y="1008063"/>
            <a:ext cx="9783762"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b="1">
                <a:solidFill>
                  <a:srgbClr val="FF0000"/>
                </a:solidFill>
                <a:latin typeface="Times New Roman" panose="02020603050405020304" pitchFamily="18" charset="0"/>
                <a:sym typeface="Times New Roman" panose="02020603050405020304" pitchFamily="18" charset="0"/>
              </a:rPr>
              <a:t>                                 </a:t>
            </a:r>
            <a:r>
              <a:rPr lang="zh-CN" altLang="en-US" sz="2800" b="1">
                <a:solidFill>
                  <a:srgbClr val="FF0000"/>
                </a:solidFill>
                <a:latin typeface="Times New Roman" panose="02020603050405020304" pitchFamily="18" charset="0"/>
                <a:sym typeface="Times New Roman" panose="02020603050405020304" pitchFamily="18" charset="0"/>
              </a:rPr>
              <a:t>句型结构</a:t>
            </a:r>
          </a:p>
          <a:p>
            <a:r>
              <a:rPr lang="en-US" altLang="zh-CN" sz="2800" b="1">
                <a:solidFill>
                  <a:srgbClr val="FF0000"/>
                </a:solidFill>
                <a:latin typeface="Times New Roman" panose="02020603050405020304" pitchFamily="18" charset="0"/>
                <a:sym typeface="Times New Roman" panose="02020603050405020304" pitchFamily="18" charset="0"/>
              </a:rPr>
              <a:t>           </a:t>
            </a:r>
            <a:r>
              <a:rPr lang="zh-CN" altLang="en-US" sz="2800" b="1">
                <a:solidFill>
                  <a:srgbClr val="FF0000"/>
                </a:solidFill>
                <a:latin typeface="Times New Roman" panose="02020603050405020304" pitchFamily="18" charset="0"/>
                <a:sym typeface="Times New Roman" panose="02020603050405020304" pitchFamily="18" charset="0"/>
              </a:rPr>
              <a:t>◆ It句型</a:t>
            </a:r>
          </a:p>
          <a:p>
            <a:r>
              <a:rPr lang="zh-CN" altLang="en-US" sz="2800">
                <a:solidFill>
                  <a:srgbClr val="000000"/>
                </a:solidFill>
                <a:latin typeface="Times New Roman" panose="02020603050405020304" pitchFamily="18" charset="0"/>
                <a:sym typeface="Times New Roman" panose="02020603050405020304" pitchFamily="18" charset="0"/>
              </a:rPr>
              <a:t>① It will be + some time + before…</a:t>
            </a:r>
          </a:p>
          <a:p>
            <a:r>
              <a:rPr lang="zh-CN" altLang="en-US" sz="2800">
                <a:solidFill>
                  <a:srgbClr val="000000"/>
                </a:solidFill>
                <a:latin typeface="Times New Roman" panose="02020603050405020304" pitchFamily="18" charset="0"/>
                <a:sym typeface="Times New Roman" panose="02020603050405020304" pitchFamily="18" charset="0"/>
              </a:rPr>
              <a:t>   It won’t be long before humans visit the Mars.</a:t>
            </a:r>
          </a:p>
          <a:p>
            <a:r>
              <a:rPr lang="zh-CN" altLang="en-US" sz="2800">
                <a:solidFill>
                  <a:srgbClr val="000000"/>
                </a:solidFill>
                <a:latin typeface="Times New Roman" panose="02020603050405020304" pitchFamily="18" charset="0"/>
                <a:sym typeface="Times New Roman" panose="02020603050405020304" pitchFamily="18" charset="0"/>
              </a:rPr>
              <a:t>② It is + adj./n.+ for sb to do sth.</a:t>
            </a:r>
          </a:p>
          <a:p>
            <a:r>
              <a:rPr lang="zh-CN" altLang="en-US" sz="2800">
                <a:solidFill>
                  <a:srgbClr val="000000"/>
                </a:solidFill>
                <a:latin typeface="Times New Roman" panose="02020603050405020304" pitchFamily="18" charset="0"/>
                <a:sym typeface="Times New Roman" panose="02020603050405020304" pitchFamily="18" charset="0"/>
              </a:rPr>
              <a:t>   It is very important for us to learn computer well, because it has changed our life so much.</a:t>
            </a:r>
          </a:p>
          <a:p>
            <a:r>
              <a:rPr lang="zh-CN" altLang="en-US" sz="2800">
                <a:solidFill>
                  <a:srgbClr val="000000"/>
                </a:solidFill>
                <a:latin typeface="Times New Roman" panose="02020603050405020304" pitchFamily="18" charset="0"/>
                <a:sym typeface="Times New Roman" panose="02020603050405020304" pitchFamily="18" charset="0"/>
              </a:rPr>
              <a:t>③ It is + 被强调部分 + that…</a:t>
            </a:r>
          </a:p>
          <a:p>
            <a:r>
              <a:rPr lang="zh-CN" altLang="en-US" sz="2800">
                <a:solidFill>
                  <a:srgbClr val="000000"/>
                </a:solidFill>
                <a:latin typeface="Times New Roman" panose="02020603050405020304" pitchFamily="18" charset="0"/>
                <a:sym typeface="Times New Roman" panose="02020603050405020304" pitchFamily="18" charset="0"/>
              </a:rPr>
              <a:t>Those who like reading extensively say it is through reading that we get our knowledge.</a:t>
            </a:r>
          </a:p>
          <a:p>
            <a:endParaRPr lang="zh-CN" altLang="en-US" sz="2800" b="1">
              <a:solidFill>
                <a:srgbClr val="000000"/>
              </a:solidFill>
              <a:latin typeface="Times New Roman" panose="02020603050405020304" pitchFamily="18" charset="0"/>
              <a:sym typeface="Times New Roman" panose="02020603050405020304" pitchFamily="18"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B3446BDF-4CF1-4071-B46A-BF3D2D0642BA}"/>
              </a:ext>
            </a:extLst>
          </p:cNvPr>
          <p:cNvSpPr>
            <a:spLocks noGrp="1"/>
          </p:cNvSpPr>
          <p:nvPr>
            <p:ph type="sldNum" sz="quarter" idx="12"/>
          </p:nvPr>
        </p:nvSpPr>
        <p:spPr/>
        <p:txBody>
          <a:bodyPr/>
          <a:lstStyle/>
          <a:p>
            <a:fld id="{D64FF317-CC1A-4517-A8A9-41F391B8B423}" type="slidenum">
              <a:rPr lang="zh-CN" altLang="en-US"/>
              <a:pPr/>
              <a:t>104</a:t>
            </a:fld>
            <a:endParaRPr lang="zh-CN" altLang="en-US" sz="1800">
              <a:solidFill>
                <a:schemeClr val="tx1"/>
              </a:solidFill>
            </a:endParaRPr>
          </a:p>
        </p:txBody>
      </p:sp>
      <p:sp>
        <p:nvSpPr>
          <p:cNvPr id="108546" name="TextBox 3">
            <a:extLst>
              <a:ext uri="{FF2B5EF4-FFF2-40B4-BE49-F238E27FC236}">
                <a16:creationId xmlns:a16="http://schemas.microsoft.com/office/drawing/2014/main" id="{D0B9423A-9EF8-41E0-B5EC-84440D02AC0A}"/>
              </a:ext>
            </a:extLst>
          </p:cNvPr>
          <p:cNvSpPr>
            <a:spLocks noChangeArrowheads="1"/>
          </p:cNvSpPr>
          <p:nvPr/>
        </p:nvSpPr>
        <p:spPr bwMode="auto">
          <a:xfrm>
            <a:off x="1693863" y="1084263"/>
            <a:ext cx="9253537"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3200" b="1">
                <a:solidFill>
                  <a:srgbClr val="FF0000"/>
                </a:solidFill>
                <a:latin typeface="Times New Roman" panose="02020603050405020304" pitchFamily="18" charset="0"/>
                <a:sym typeface="Times New Roman" panose="02020603050405020304" pitchFamily="18" charset="0"/>
              </a:rPr>
              <a:t>句型结构</a:t>
            </a:r>
          </a:p>
          <a:p>
            <a:r>
              <a:rPr lang="zh-CN" altLang="en-US" sz="3200" b="1">
                <a:solidFill>
                  <a:srgbClr val="FF0000"/>
                </a:solidFill>
                <a:latin typeface="Times New Roman" panose="02020603050405020304" pitchFamily="18" charset="0"/>
                <a:sym typeface="Times New Roman" panose="02020603050405020304" pitchFamily="18" charset="0"/>
              </a:rPr>
              <a:t> ◆名词从句</a:t>
            </a:r>
          </a:p>
          <a:p>
            <a:r>
              <a:rPr lang="zh-CN" altLang="en-US" sz="2800">
                <a:solidFill>
                  <a:srgbClr val="000000"/>
                </a:solidFill>
                <a:latin typeface="Times New Roman" panose="02020603050405020304" pitchFamily="18" charset="0"/>
                <a:sym typeface="Times New Roman" panose="02020603050405020304" pitchFamily="18" charset="0"/>
              </a:rPr>
              <a:t>It would mean a great deal to me to listen to the tape and learn what is covered in the talk.</a:t>
            </a:r>
          </a:p>
          <a:p>
            <a:r>
              <a:rPr lang="zh-CN" altLang="en-US" sz="3200" b="1">
                <a:solidFill>
                  <a:srgbClr val="FF0000"/>
                </a:solidFill>
                <a:latin typeface="Times New Roman" panose="02020603050405020304" pitchFamily="18" charset="0"/>
                <a:sym typeface="Times New Roman" panose="02020603050405020304" pitchFamily="18" charset="0"/>
              </a:rPr>
              <a:t>◆（非限制性）定语从句</a:t>
            </a:r>
          </a:p>
          <a:p>
            <a:r>
              <a:rPr lang="zh-CN" altLang="en-US" sz="2800">
                <a:solidFill>
                  <a:srgbClr val="000000"/>
                </a:solidFill>
                <a:latin typeface="Times New Roman" panose="02020603050405020304" pitchFamily="18" charset="0"/>
                <a:sym typeface="Times New Roman" panose="02020603050405020304" pitchFamily="18" charset="0"/>
              </a:rPr>
              <a:t>The flat is in a building on Fangcao Street. It is not far from Jianxin Chinese School.→</a:t>
            </a:r>
          </a:p>
          <a:p>
            <a:r>
              <a:rPr lang="zh-CN" altLang="en-US" sz="2800">
                <a:solidFill>
                  <a:srgbClr val="000000"/>
                </a:solidFill>
                <a:latin typeface="Times New Roman" panose="02020603050405020304" pitchFamily="18" charset="0"/>
                <a:sym typeface="Times New Roman" panose="02020603050405020304" pitchFamily="18" charset="0"/>
              </a:rPr>
              <a:t>The flat is in a building on Fangcao Street, which is not far from Jianxin Chinese School.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EEAFE0CC-C04E-4421-816E-45DF24420745}"/>
              </a:ext>
            </a:extLst>
          </p:cNvPr>
          <p:cNvSpPr>
            <a:spLocks noGrp="1"/>
          </p:cNvSpPr>
          <p:nvPr>
            <p:ph type="sldNum" sz="quarter" idx="12"/>
          </p:nvPr>
        </p:nvSpPr>
        <p:spPr/>
        <p:txBody>
          <a:bodyPr/>
          <a:lstStyle/>
          <a:p>
            <a:fld id="{CC01522E-C539-47E9-B033-AC42FA3C4AA6}" type="slidenum">
              <a:rPr lang="zh-CN" altLang="en-US"/>
              <a:pPr/>
              <a:t>105</a:t>
            </a:fld>
            <a:endParaRPr lang="zh-CN" altLang="en-US" sz="1800">
              <a:solidFill>
                <a:schemeClr val="tx1"/>
              </a:solidFill>
            </a:endParaRPr>
          </a:p>
        </p:txBody>
      </p:sp>
      <p:sp>
        <p:nvSpPr>
          <p:cNvPr id="109570" name="TextBox 3">
            <a:extLst>
              <a:ext uri="{FF2B5EF4-FFF2-40B4-BE49-F238E27FC236}">
                <a16:creationId xmlns:a16="http://schemas.microsoft.com/office/drawing/2014/main" id="{8DE6A54E-A8DA-4F5E-8BEF-EFCDB3E4B105}"/>
              </a:ext>
            </a:extLst>
          </p:cNvPr>
          <p:cNvSpPr>
            <a:spLocks noChangeArrowheads="1"/>
          </p:cNvSpPr>
          <p:nvPr/>
        </p:nvSpPr>
        <p:spPr bwMode="auto">
          <a:xfrm>
            <a:off x="1147763" y="992188"/>
            <a:ext cx="1007427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3200" b="1">
                <a:solidFill>
                  <a:srgbClr val="FF0000"/>
                </a:solidFill>
                <a:latin typeface="Times New Roman" panose="02020603050405020304" pitchFamily="18" charset="0"/>
                <a:sym typeface="Times New Roman" panose="02020603050405020304" pitchFamily="18" charset="0"/>
              </a:rPr>
              <a:t>                            </a:t>
            </a:r>
            <a:r>
              <a:rPr lang="zh-CN" altLang="en-US" sz="3200" b="1">
                <a:solidFill>
                  <a:srgbClr val="FF0000"/>
                </a:solidFill>
                <a:latin typeface="Times New Roman" panose="02020603050405020304" pitchFamily="18" charset="0"/>
                <a:sym typeface="Times New Roman" panose="02020603050405020304" pitchFamily="18" charset="0"/>
              </a:rPr>
              <a:t>句型结构</a:t>
            </a:r>
          </a:p>
          <a:p>
            <a:r>
              <a:rPr lang="zh-CN" altLang="en-US" sz="3200" b="1">
                <a:solidFill>
                  <a:srgbClr val="FF0000"/>
                </a:solidFill>
                <a:latin typeface="Times New Roman" panose="02020603050405020304" pitchFamily="18" charset="0"/>
                <a:sym typeface="Times New Roman" panose="02020603050405020304" pitchFamily="18" charset="0"/>
              </a:rPr>
              <a:t> ◆ 分词结构</a:t>
            </a:r>
          </a:p>
          <a:p>
            <a:r>
              <a:rPr lang="zh-CN" altLang="en-US" sz="2800">
                <a:solidFill>
                  <a:srgbClr val="000000"/>
                </a:solidFill>
                <a:latin typeface="Times New Roman" panose="02020603050405020304" pitchFamily="18" charset="0"/>
                <a:sym typeface="Times New Roman" panose="02020603050405020304" pitchFamily="18" charset="0"/>
              </a:rPr>
              <a:t> I don’t know about others, but I used to have to work even at weekends doing endless homework and attending classes as well. </a:t>
            </a:r>
          </a:p>
          <a:p>
            <a:r>
              <a:rPr lang="zh-CN" altLang="en-US" sz="2800">
                <a:solidFill>
                  <a:srgbClr val="000000"/>
                </a:solidFill>
                <a:latin typeface="Times New Roman" panose="02020603050405020304" pitchFamily="18" charset="0"/>
                <a:sym typeface="Times New Roman" panose="02020603050405020304" pitchFamily="18" charset="0"/>
              </a:rPr>
              <a:t> Born in American, Thomas Edison was a great scientist and inventor. </a:t>
            </a:r>
          </a:p>
          <a:p>
            <a:r>
              <a:rPr lang="zh-CN" altLang="en-US" sz="3200" b="1">
                <a:solidFill>
                  <a:srgbClr val="FF0000"/>
                </a:solidFill>
                <a:latin typeface="Times New Roman" panose="02020603050405020304" pitchFamily="18" charset="0"/>
                <a:sym typeface="Times New Roman" panose="02020603050405020304" pitchFamily="18" charset="0"/>
              </a:rPr>
              <a:t>◆ with结构</a:t>
            </a:r>
          </a:p>
          <a:p>
            <a:r>
              <a:rPr lang="zh-CN" altLang="en-US" sz="2800">
                <a:solidFill>
                  <a:srgbClr val="000000"/>
                </a:solidFill>
                <a:latin typeface="Times New Roman" panose="02020603050405020304" pitchFamily="18" charset="0"/>
                <a:sym typeface="Times New Roman" panose="02020603050405020304" pitchFamily="18" charset="0"/>
              </a:rPr>
              <a:t> A terrible accident happened yesterday, with nine people killed and almost eighty injured.</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2F18D949-34B4-402D-8314-3654BC81CA39}"/>
              </a:ext>
            </a:extLst>
          </p:cNvPr>
          <p:cNvSpPr>
            <a:spLocks noGrp="1"/>
          </p:cNvSpPr>
          <p:nvPr>
            <p:ph type="sldNum" sz="quarter" idx="12"/>
          </p:nvPr>
        </p:nvSpPr>
        <p:spPr/>
        <p:txBody>
          <a:bodyPr/>
          <a:lstStyle/>
          <a:p>
            <a:fld id="{5F64B96D-6AD7-4F9A-9A45-CC617EE4D5C8}" type="slidenum">
              <a:rPr lang="zh-CN" altLang="en-US"/>
              <a:pPr/>
              <a:t>106</a:t>
            </a:fld>
            <a:endParaRPr lang="zh-CN" altLang="en-US" sz="1800">
              <a:solidFill>
                <a:schemeClr val="tx1"/>
              </a:solidFill>
            </a:endParaRPr>
          </a:p>
        </p:txBody>
      </p:sp>
      <p:sp>
        <p:nvSpPr>
          <p:cNvPr id="110594" name="TextBox 3">
            <a:extLst>
              <a:ext uri="{FF2B5EF4-FFF2-40B4-BE49-F238E27FC236}">
                <a16:creationId xmlns:a16="http://schemas.microsoft.com/office/drawing/2014/main" id="{946B3E4C-2D31-4024-A2AA-CB7799A21AB2}"/>
              </a:ext>
            </a:extLst>
          </p:cNvPr>
          <p:cNvSpPr>
            <a:spLocks noChangeArrowheads="1"/>
          </p:cNvSpPr>
          <p:nvPr/>
        </p:nvSpPr>
        <p:spPr bwMode="auto">
          <a:xfrm>
            <a:off x="1035050" y="476250"/>
            <a:ext cx="10094913"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3200" b="1">
                <a:solidFill>
                  <a:srgbClr val="FF0000"/>
                </a:solidFill>
                <a:latin typeface="Times New Roman" panose="02020603050405020304" pitchFamily="18" charset="0"/>
                <a:sym typeface="Times New Roman" panose="02020603050405020304" pitchFamily="18" charset="0"/>
              </a:rPr>
              <a:t>                           </a:t>
            </a:r>
            <a:r>
              <a:rPr lang="zh-CN" altLang="en-US" sz="3200" b="1">
                <a:solidFill>
                  <a:srgbClr val="FF0000"/>
                </a:solidFill>
                <a:latin typeface="Times New Roman" panose="02020603050405020304" pitchFamily="18" charset="0"/>
                <a:sym typeface="Times New Roman" panose="02020603050405020304" pitchFamily="18" charset="0"/>
              </a:rPr>
              <a:t>句型结构</a:t>
            </a:r>
          </a:p>
          <a:p>
            <a:r>
              <a:rPr lang="zh-CN" altLang="en-US" sz="3200" b="1">
                <a:solidFill>
                  <a:srgbClr val="FF0000"/>
                </a:solidFill>
                <a:latin typeface="Times New Roman" panose="02020603050405020304" pitchFamily="18" charset="0"/>
                <a:sym typeface="Times New Roman" panose="02020603050405020304" pitchFamily="18" charset="0"/>
              </a:rPr>
              <a:t> </a:t>
            </a:r>
          </a:p>
          <a:p>
            <a:r>
              <a:rPr lang="zh-CN" altLang="en-US" sz="3200" b="1">
                <a:solidFill>
                  <a:srgbClr val="FF0000"/>
                </a:solidFill>
                <a:latin typeface="Times New Roman" panose="02020603050405020304" pitchFamily="18" charset="0"/>
                <a:sym typeface="Times New Roman" panose="02020603050405020304" pitchFamily="18" charset="0"/>
              </a:rPr>
              <a:t>◆ 被动语态</a:t>
            </a:r>
          </a:p>
          <a:p>
            <a:pPr>
              <a:lnSpc>
                <a:spcPct val="150000"/>
              </a:lnSpc>
            </a:pPr>
            <a:r>
              <a:rPr lang="zh-CN" altLang="en-US" sz="2800">
                <a:solidFill>
                  <a:srgbClr val="000000"/>
                </a:solidFill>
                <a:latin typeface="Times New Roman" panose="02020603050405020304" pitchFamily="18" charset="0"/>
                <a:sym typeface="Times New Roman" panose="02020603050405020304" pitchFamily="18" charset="0"/>
              </a:rPr>
              <a:t>Opinions are divided on the question. </a:t>
            </a:r>
          </a:p>
          <a:p>
            <a:pPr>
              <a:lnSpc>
                <a:spcPct val="150000"/>
              </a:lnSpc>
            </a:pPr>
            <a:r>
              <a:rPr lang="zh-CN" altLang="en-US" sz="2800">
                <a:solidFill>
                  <a:srgbClr val="000000"/>
                </a:solidFill>
                <a:latin typeface="Times New Roman" panose="02020603050405020304" pitchFamily="18" charset="0"/>
                <a:sym typeface="Times New Roman" panose="02020603050405020304" pitchFamily="18" charset="0"/>
              </a:rPr>
              <a:t>New factories, houses and roads have been built.</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77104CF5-C92F-4D9B-988F-891F72790418}"/>
              </a:ext>
            </a:extLst>
          </p:cNvPr>
          <p:cNvSpPr>
            <a:spLocks noGrp="1"/>
          </p:cNvSpPr>
          <p:nvPr>
            <p:ph type="sldNum" sz="quarter" idx="12"/>
          </p:nvPr>
        </p:nvSpPr>
        <p:spPr/>
        <p:txBody>
          <a:bodyPr/>
          <a:lstStyle/>
          <a:p>
            <a:fld id="{B64E0115-D8D7-44AF-8EC4-A5B0E2539E7E}" type="slidenum">
              <a:rPr lang="zh-CN" altLang="en-US"/>
              <a:pPr/>
              <a:t>107</a:t>
            </a:fld>
            <a:endParaRPr lang="zh-CN" altLang="en-US" sz="1800">
              <a:solidFill>
                <a:schemeClr val="tx1"/>
              </a:solidFill>
            </a:endParaRPr>
          </a:p>
        </p:txBody>
      </p:sp>
      <p:sp>
        <p:nvSpPr>
          <p:cNvPr id="111618" name="TextBox 3">
            <a:extLst>
              <a:ext uri="{FF2B5EF4-FFF2-40B4-BE49-F238E27FC236}">
                <a16:creationId xmlns:a16="http://schemas.microsoft.com/office/drawing/2014/main" id="{D628B506-0A47-4487-97B7-C3E1E91003A6}"/>
              </a:ext>
            </a:extLst>
          </p:cNvPr>
          <p:cNvSpPr>
            <a:spLocks noChangeArrowheads="1"/>
          </p:cNvSpPr>
          <p:nvPr/>
        </p:nvSpPr>
        <p:spPr bwMode="auto">
          <a:xfrm>
            <a:off x="1770063" y="522288"/>
            <a:ext cx="86455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3600" b="1">
                <a:solidFill>
                  <a:srgbClr val="FF0000"/>
                </a:solidFill>
                <a:latin typeface="黑体" panose="02010609060101010101" pitchFamily="49" charset="-122"/>
                <a:ea typeface="黑体" panose="02010609060101010101" pitchFamily="49" charset="-122"/>
                <a:sym typeface="黑体" panose="02010609060101010101" pitchFamily="49" charset="-122"/>
              </a:rPr>
              <a:t>句型结构</a:t>
            </a:r>
          </a:p>
          <a:p>
            <a:pPr algn="ctr">
              <a:lnSpc>
                <a:spcPct val="150000"/>
              </a:lnSpc>
            </a:pPr>
            <a:r>
              <a:rPr lang="zh-CN" altLang="en-US" sz="3600" b="1">
                <a:solidFill>
                  <a:srgbClr val="FF0000"/>
                </a:solidFill>
                <a:latin typeface="黑体" panose="02010609060101010101" pitchFamily="49" charset="-122"/>
                <a:ea typeface="黑体" panose="02010609060101010101" pitchFamily="49" charset="-122"/>
                <a:sym typeface="黑体" panose="02010609060101010101" pitchFamily="49" charset="-122"/>
              </a:rPr>
              <a:t> 倒装句</a:t>
            </a:r>
          </a:p>
          <a:p>
            <a:pPr>
              <a:lnSpc>
                <a:spcPct val="150000"/>
              </a:lnSpc>
            </a:pPr>
            <a:r>
              <a:rPr lang="zh-CN" altLang="en-US" sz="2800">
                <a:solidFill>
                  <a:srgbClr val="000000"/>
                </a:solidFill>
                <a:latin typeface="Times New Roman" panose="02020603050405020304" pitchFamily="18" charset="0"/>
                <a:sym typeface="Times New Roman" panose="02020603050405020304" pitchFamily="18" charset="0"/>
              </a:rPr>
              <a:t>The library is to the east of the teaching building. </a:t>
            </a:r>
            <a:endParaRPr lang="en-US" altLang="zh-CN" sz="2800">
              <a:solidFill>
                <a:srgbClr val="000000"/>
              </a:solidFill>
              <a:latin typeface="Times New Roman" panose="02020603050405020304" pitchFamily="18" charset="0"/>
              <a:sym typeface="Times New Roman" panose="02020603050405020304" pitchFamily="18" charset="0"/>
            </a:endParaRPr>
          </a:p>
          <a:p>
            <a:pPr>
              <a:lnSpc>
                <a:spcPct val="150000"/>
              </a:lnSpc>
            </a:pPr>
            <a:r>
              <a:rPr lang="zh-CN" altLang="en-US" sz="2800">
                <a:solidFill>
                  <a:srgbClr val="000000"/>
                </a:solidFill>
                <a:latin typeface="Times New Roman" panose="02020603050405020304" pitchFamily="18" charset="0"/>
                <a:sym typeface="Times New Roman" panose="02020603050405020304" pitchFamily="18" charset="0"/>
              </a:rPr>
              <a:t>→East of the teaching building is the library.</a:t>
            </a:r>
            <a:endParaRPr lang="en-US" altLang="zh-CN" sz="2800">
              <a:solidFill>
                <a:srgbClr val="000000"/>
              </a:solidFill>
              <a:latin typeface="Times New Roman" panose="02020603050405020304" pitchFamily="18" charset="0"/>
              <a:sym typeface="Times New Roman" panose="02020603050405020304" pitchFamily="18" charset="0"/>
            </a:endParaRPr>
          </a:p>
          <a:p>
            <a:pPr>
              <a:lnSpc>
                <a:spcPct val="150000"/>
              </a:lnSpc>
            </a:pPr>
            <a:r>
              <a:rPr lang="zh-CN" altLang="en-US" sz="2800">
                <a:solidFill>
                  <a:srgbClr val="000000"/>
                </a:solidFill>
                <a:latin typeface="Times New Roman" panose="02020603050405020304" pitchFamily="18" charset="0"/>
                <a:sym typeface="Times New Roman" panose="02020603050405020304" pitchFamily="18" charset="0"/>
              </a:rPr>
              <a:t>May our friendship last till the end of the universe!</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5">
            <a:extLst>
              <a:ext uri="{FF2B5EF4-FFF2-40B4-BE49-F238E27FC236}">
                <a16:creationId xmlns:a16="http://schemas.microsoft.com/office/drawing/2014/main" id="{F5D8813E-6F5E-493C-8036-F0180BE398CB}"/>
              </a:ext>
            </a:extLst>
          </p:cNvPr>
          <p:cNvSpPr>
            <a:spLocks noGrp="1"/>
          </p:cNvSpPr>
          <p:nvPr>
            <p:ph type="sldNum" sz="quarter" idx="12"/>
          </p:nvPr>
        </p:nvSpPr>
        <p:spPr/>
        <p:txBody>
          <a:bodyPr/>
          <a:lstStyle/>
          <a:p>
            <a:fld id="{A8CC1A60-895C-498D-8C18-27E168B8827E}" type="slidenum">
              <a:rPr lang="zh-CN" altLang="en-US"/>
              <a:pPr/>
              <a:t>108</a:t>
            </a:fld>
            <a:endParaRPr lang="zh-CN" altLang="en-US" sz="1800">
              <a:solidFill>
                <a:schemeClr val="tx1"/>
              </a:solidFill>
            </a:endParaRPr>
          </a:p>
        </p:txBody>
      </p:sp>
      <p:sp>
        <p:nvSpPr>
          <p:cNvPr id="112642" name="标题 1">
            <a:extLst>
              <a:ext uri="{FF2B5EF4-FFF2-40B4-BE49-F238E27FC236}">
                <a16:creationId xmlns:a16="http://schemas.microsoft.com/office/drawing/2014/main" id="{7DAC0AE2-5304-49BB-9929-3DC9384FD77D}"/>
              </a:ext>
            </a:extLst>
          </p:cNvPr>
          <p:cNvSpPr>
            <a:spLocks noChangeArrowheads="1"/>
          </p:cNvSpPr>
          <p:nvPr/>
        </p:nvSpPr>
        <p:spPr bwMode="auto">
          <a:xfrm>
            <a:off x="2701925" y="-106363"/>
            <a:ext cx="105156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00" tIns="38100" rIns="76200" bIns="38100" anchor="ctr"/>
          <a:lstStyle/>
          <a:p>
            <a:r>
              <a:rPr lang="zh-CN" altLang="en-US" sz="3600" b="1">
                <a:solidFill>
                  <a:srgbClr val="FF0000"/>
                </a:solidFill>
                <a:ea typeface="微软雅黑" panose="020B0503020204020204" pitchFamily="34" charset="-122"/>
                <a:sym typeface="Arial" panose="020B0604020202020204" pitchFamily="34" charset="0"/>
              </a:rPr>
              <a:t>夺人眼球的开头句：</a:t>
            </a:r>
          </a:p>
        </p:txBody>
      </p:sp>
      <p:sp>
        <p:nvSpPr>
          <p:cNvPr id="112643" name="内容占位符 2">
            <a:extLst>
              <a:ext uri="{FF2B5EF4-FFF2-40B4-BE49-F238E27FC236}">
                <a16:creationId xmlns:a16="http://schemas.microsoft.com/office/drawing/2014/main" id="{EC2A5FC1-989C-49D7-B4C2-4814DC7F81D0}"/>
              </a:ext>
            </a:extLst>
          </p:cNvPr>
          <p:cNvSpPr>
            <a:spLocks noChangeArrowheads="1"/>
          </p:cNvSpPr>
          <p:nvPr/>
        </p:nvSpPr>
        <p:spPr bwMode="auto">
          <a:xfrm>
            <a:off x="1020763" y="1268413"/>
            <a:ext cx="10148887"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00" tIns="0" rIns="82550" bIns="0"/>
          <a:lstStyle>
            <a:lvl1pPr marL="228600" indent="-228600">
              <a:defRPr>
                <a:solidFill>
                  <a:schemeClr val="tx1"/>
                </a:solidFill>
                <a:latin typeface="Arial" panose="020B0604020202020204" pitchFamily="34" charset="0"/>
              </a:defRPr>
            </a:lvl1pPr>
            <a:lvl2pPr marL="685800" indent="-2286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spcAft>
                <a:spcPts val="1000"/>
              </a:spcAft>
              <a:buFont typeface="Arial" panose="020B0604020202020204" pitchFamily="34" charset="0"/>
              <a:buChar char="•"/>
            </a:pPr>
            <a:r>
              <a:rPr lang="zh-CN" altLang="en-US" sz="2800">
                <a:latin typeface="Times New Roman" panose="02020603050405020304" pitchFamily="18" charset="0"/>
                <a:ea typeface="微软雅黑" panose="020B0503020204020204" pitchFamily="34" charset="-122"/>
                <a:sym typeface="Times New Roman" panose="02020603050405020304" pitchFamily="18" charset="0"/>
              </a:rPr>
              <a:t> I’m writing to ask whether you could do me a favour.</a:t>
            </a:r>
          </a:p>
          <a:p>
            <a:pPr>
              <a:spcAft>
                <a:spcPts val="1000"/>
              </a:spcAft>
              <a:buFont typeface="Arial" panose="020B0604020202020204" pitchFamily="34" charset="0"/>
              <a:buChar char="•"/>
            </a:pPr>
            <a:r>
              <a:rPr lang="zh-CN" altLang="en-US" sz="2800">
                <a:latin typeface="Times New Roman" panose="02020603050405020304" pitchFamily="18" charset="0"/>
                <a:ea typeface="微软雅黑" panose="020B0503020204020204" pitchFamily="34" charset="-122"/>
                <a:sym typeface="Times New Roman" panose="02020603050405020304" pitchFamily="18" charset="0"/>
              </a:rPr>
              <a:t>I am writing to tell you my problem which has troubled me.</a:t>
            </a:r>
          </a:p>
          <a:p>
            <a:pPr>
              <a:spcAft>
                <a:spcPts val="1000"/>
              </a:spcAft>
              <a:buFont typeface="Arial" panose="020B0604020202020204" pitchFamily="34" charset="0"/>
              <a:buChar char="•"/>
            </a:pPr>
            <a:r>
              <a:rPr lang="zh-CN" altLang="en-US" sz="2800">
                <a:latin typeface="Times New Roman" panose="02020603050405020304" pitchFamily="18" charset="0"/>
                <a:ea typeface="微软雅黑" panose="020B0503020204020204" pitchFamily="34" charset="-122"/>
                <a:sym typeface="Times New Roman" panose="02020603050405020304" pitchFamily="18" charset="0"/>
              </a:rPr>
              <a:t>I’m wondering if you could take the trouble to help me with....</a:t>
            </a:r>
          </a:p>
          <a:p>
            <a:pPr>
              <a:spcAft>
                <a:spcPts val="1000"/>
              </a:spcAft>
              <a:buFont typeface="Arial" panose="020B0604020202020204" pitchFamily="34" charset="0"/>
              <a:buChar char="•"/>
            </a:pPr>
            <a:r>
              <a:rPr lang="zh-CN" altLang="en-US" sz="2800">
                <a:latin typeface="Times New Roman" panose="02020603050405020304" pitchFamily="18" charset="0"/>
                <a:ea typeface="微软雅黑" panose="020B0503020204020204" pitchFamily="34" charset="-122"/>
                <a:sym typeface="Times New Roman" panose="02020603050405020304" pitchFamily="18" charset="0"/>
              </a:rPr>
              <a:t>I have some difficulty in doing...which bothers me a lot. So I have no choice but to turn to you for help.</a:t>
            </a:r>
          </a:p>
          <a:p>
            <a:pPr>
              <a:spcAft>
                <a:spcPts val="1000"/>
              </a:spcAft>
              <a:buFont typeface="Arial" panose="020B0604020202020204" pitchFamily="34" charset="0"/>
              <a:buChar char="•"/>
            </a:pPr>
            <a:r>
              <a:rPr lang="zh-CN" altLang="en-US" sz="2800">
                <a:latin typeface="Times New Roman" panose="02020603050405020304" pitchFamily="18" charset="0"/>
                <a:ea typeface="微软雅黑" panose="020B0503020204020204" pitchFamily="34" charset="-122"/>
                <a:sym typeface="Times New Roman" panose="02020603050405020304" pitchFamily="18" charset="0"/>
              </a:rPr>
              <a:t>Would you be so kind as to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5">
            <a:extLst>
              <a:ext uri="{FF2B5EF4-FFF2-40B4-BE49-F238E27FC236}">
                <a16:creationId xmlns:a16="http://schemas.microsoft.com/office/drawing/2014/main" id="{CBEC29D6-60FB-443E-8B96-615DA6153A98}"/>
              </a:ext>
            </a:extLst>
          </p:cNvPr>
          <p:cNvSpPr>
            <a:spLocks noGrp="1"/>
          </p:cNvSpPr>
          <p:nvPr>
            <p:ph type="sldNum" sz="quarter" idx="12"/>
          </p:nvPr>
        </p:nvSpPr>
        <p:spPr/>
        <p:txBody>
          <a:bodyPr/>
          <a:lstStyle/>
          <a:p>
            <a:fld id="{B3D0CD29-0364-4BC8-8BEC-DDA57AD9233C}" type="slidenum">
              <a:rPr lang="zh-CN" altLang="en-US"/>
              <a:pPr/>
              <a:t>109</a:t>
            </a:fld>
            <a:endParaRPr lang="zh-CN" altLang="en-US" sz="1800">
              <a:solidFill>
                <a:schemeClr val="tx1"/>
              </a:solidFill>
            </a:endParaRPr>
          </a:p>
        </p:txBody>
      </p:sp>
      <p:sp>
        <p:nvSpPr>
          <p:cNvPr id="113666" name="标题 1">
            <a:extLst>
              <a:ext uri="{FF2B5EF4-FFF2-40B4-BE49-F238E27FC236}">
                <a16:creationId xmlns:a16="http://schemas.microsoft.com/office/drawing/2014/main" id="{FCC88CE8-2A1A-49D2-B75A-66368953ECF2}"/>
              </a:ext>
            </a:extLst>
          </p:cNvPr>
          <p:cNvSpPr>
            <a:spLocks noChangeArrowheads="1"/>
          </p:cNvSpPr>
          <p:nvPr/>
        </p:nvSpPr>
        <p:spPr bwMode="auto">
          <a:xfrm>
            <a:off x="3017838" y="-115888"/>
            <a:ext cx="105156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00" tIns="38100" rIns="76200" bIns="38100" anchor="ctr"/>
          <a:lstStyle/>
          <a:p>
            <a:r>
              <a:rPr lang="zh-CN" altLang="en-US" sz="3600" b="1">
                <a:solidFill>
                  <a:srgbClr val="FF0000"/>
                </a:solidFill>
                <a:ea typeface="微软雅黑" panose="020B0503020204020204" pitchFamily="34" charset="-122"/>
                <a:sym typeface="Arial" panose="020B0604020202020204" pitchFamily="34" charset="0"/>
              </a:rPr>
              <a:t>亮眼出彩的篇中句：</a:t>
            </a:r>
          </a:p>
        </p:txBody>
      </p:sp>
      <p:sp>
        <p:nvSpPr>
          <p:cNvPr id="113667" name="内容占位符 2">
            <a:extLst>
              <a:ext uri="{FF2B5EF4-FFF2-40B4-BE49-F238E27FC236}">
                <a16:creationId xmlns:a16="http://schemas.microsoft.com/office/drawing/2014/main" id="{82804663-0AB9-4726-9575-878B7949700D}"/>
              </a:ext>
            </a:extLst>
          </p:cNvPr>
          <p:cNvSpPr>
            <a:spLocks noChangeArrowheads="1"/>
          </p:cNvSpPr>
          <p:nvPr/>
        </p:nvSpPr>
        <p:spPr bwMode="auto">
          <a:xfrm>
            <a:off x="874713" y="1255713"/>
            <a:ext cx="10163175" cy="443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00" tIns="0" rIns="82550" bIns="0"/>
          <a:lstStyle>
            <a:lvl1pPr marL="228600" indent="-228600">
              <a:defRPr>
                <a:solidFill>
                  <a:schemeClr val="tx1"/>
                </a:solidFill>
                <a:latin typeface="Arial" panose="020B0604020202020204" pitchFamily="34" charset="0"/>
              </a:defRPr>
            </a:lvl1pPr>
            <a:lvl2pPr marL="685800" indent="-2286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spcAft>
                <a:spcPts val="1000"/>
              </a:spcAft>
              <a:buFont typeface="Arial" panose="020B0604020202020204" pitchFamily="34" charset="0"/>
              <a:buChar char="•"/>
            </a:pPr>
            <a:r>
              <a:rPr lang="zh-CN" altLang="en-US" sz="2800">
                <a:latin typeface="Times New Roman" panose="02020603050405020304" pitchFamily="18" charset="0"/>
                <a:ea typeface="微软雅黑" panose="020B0503020204020204" pitchFamily="34" charset="-122"/>
                <a:sym typeface="Times New Roman" panose="02020603050405020304" pitchFamily="18" charset="0"/>
              </a:rPr>
              <a:t> I’ m afraid that there might be some mistakes or inappropriate </a:t>
            </a:r>
          </a:p>
          <a:p>
            <a:pPr>
              <a:spcAft>
                <a:spcPts val="1000"/>
              </a:spcAft>
              <a:buFont typeface="Arial" panose="020B0604020202020204" pitchFamily="34" charset="0"/>
              <a:buChar char="•"/>
            </a:pPr>
            <a:r>
              <a:rPr lang="zh-CN" altLang="en-US" sz="2800">
                <a:latin typeface="Times New Roman" panose="02020603050405020304" pitchFamily="18" charset="0"/>
                <a:ea typeface="微软雅黑" panose="020B0503020204020204" pitchFamily="34" charset="-122"/>
                <a:sym typeface="Times New Roman" panose="02020603050405020304" pitchFamily="18" charset="0"/>
              </a:rPr>
              <a:t> I can</a:t>
            </a:r>
            <a:r>
              <a:rPr lang="en-US" altLang="zh-CN" sz="2800">
                <a:latin typeface="Times New Roman" panose="02020603050405020304" pitchFamily="18" charset="0"/>
                <a:ea typeface="微软雅黑" panose="020B0503020204020204" pitchFamily="34" charset="-122"/>
                <a:sym typeface="Times New Roman" panose="02020603050405020304" pitchFamily="18" charset="0"/>
              </a:rPr>
              <a:t>'t </a:t>
            </a:r>
            <a:r>
              <a:rPr lang="zh-CN" altLang="en-US" sz="2800">
                <a:latin typeface="Times New Roman" panose="02020603050405020304" pitchFamily="18" charset="0"/>
                <a:ea typeface="微软雅黑" panose="020B0503020204020204" pitchFamily="34" charset="-122"/>
                <a:sym typeface="Times New Roman" panose="02020603050405020304" pitchFamily="18" charset="0"/>
              </a:rPr>
              <a:t> adapt to ....</a:t>
            </a:r>
          </a:p>
          <a:p>
            <a:pPr>
              <a:spcAft>
                <a:spcPts val="1000"/>
              </a:spcAft>
              <a:buFont typeface="Arial" panose="020B0604020202020204" pitchFamily="34" charset="0"/>
              <a:buChar char="•"/>
            </a:pPr>
            <a:r>
              <a:rPr lang="zh-CN" altLang="en-US" sz="2800">
                <a:latin typeface="Times New Roman" panose="02020603050405020304" pitchFamily="18" charset="0"/>
                <a:ea typeface="微软雅黑" panose="020B0503020204020204" pitchFamily="34" charset="-122"/>
                <a:sym typeface="Times New Roman" panose="02020603050405020304" pitchFamily="18" charset="0"/>
              </a:rPr>
              <a:t>To make matters worse, I still find it difficult to.....</a:t>
            </a:r>
          </a:p>
          <a:p>
            <a:pPr>
              <a:spcAft>
                <a:spcPts val="1000"/>
              </a:spcAft>
              <a:buFont typeface="Arial" panose="020B0604020202020204" pitchFamily="34" charset="0"/>
              <a:buChar char="•"/>
            </a:pPr>
            <a:r>
              <a:rPr lang="zh-CN" altLang="en-US" sz="2800">
                <a:latin typeface="Times New Roman" panose="02020603050405020304" pitchFamily="18" charset="0"/>
                <a:ea typeface="微软雅黑" panose="020B0503020204020204" pitchFamily="34" charset="-122"/>
                <a:sym typeface="Times New Roman" panose="02020603050405020304" pitchFamily="18" charset="0"/>
              </a:rPr>
              <a:t> I’m afraid to..... for lack of</a:t>
            </a:r>
          </a:p>
          <a:p>
            <a:pPr>
              <a:spcAft>
                <a:spcPts val="1000"/>
              </a:spcAft>
              <a:buFont typeface="Arial" panose="020B0604020202020204" pitchFamily="34" charset="0"/>
              <a:buChar char="•"/>
            </a:pPr>
            <a:r>
              <a:rPr lang="zh-CN" altLang="en-US" sz="2800">
                <a:latin typeface="Times New Roman" panose="02020603050405020304" pitchFamily="18" charset="0"/>
                <a:ea typeface="微软雅黑" panose="020B0503020204020204" pitchFamily="34" charset="-122"/>
                <a:sym typeface="Times New Roman" panose="02020603050405020304" pitchFamily="18" charset="0"/>
              </a:rPr>
              <a:t>But I have some difficulties with .....</a:t>
            </a:r>
          </a:p>
          <a:p>
            <a:pPr>
              <a:spcAft>
                <a:spcPts val="1000"/>
              </a:spcAft>
              <a:buFont typeface="Arial" panose="020B0604020202020204" pitchFamily="34" charset="0"/>
              <a:buChar char="•"/>
            </a:pPr>
            <a:r>
              <a:rPr lang="zh-CN" altLang="en-US" sz="2800">
                <a:latin typeface="Times New Roman" panose="02020603050405020304" pitchFamily="18" charset="0"/>
                <a:ea typeface="微软雅黑" panose="020B0503020204020204" pitchFamily="34" charset="-122"/>
                <a:sym typeface="Times New Roman" panose="02020603050405020304" pitchFamily="18" charset="0"/>
              </a:rPr>
              <a:t>I have no idea of how to</a:t>
            </a:r>
          </a:p>
          <a:p>
            <a:pPr>
              <a:spcAft>
                <a:spcPts val="1000"/>
              </a:spcAft>
              <a:buFont typeface="Arial" panose="020B0604020202020204" pitchFamily="34" charset="0"/>
              <a:buChar char="•"/>
            </a:pPr>
            <a:r>
              <a:rPr lang="zh-CN" altLang="en-US" sz="2800">
                <a:latin typeface="Times New Roman" panose="02020603050405020304" pitchFamily="18" charset="0"/>
                <a:ea typeface="微软雅黑" panose="020B0503020204020204" pitchFamily="34" charset="-122"/>
                <a:sym typeface="Times New Roman" panose="02020603050405020304" pitchFamily="18" charset="0"/>
              </a:rPr>
              <a:t>What worries me a lot is that I am really having trouble</a:t>
            </a:r>
            <a:endParaRPr lang="en-US" altLang="zh-CN" sz="2800">
              <a:latin typeface="Times New Roman" panose="02020603050405020304" pitchFamily="18" charset="0"/>
              <a:ea typeface="微软雅黑" panose="020B0503020204020204" pitchFamily="34" charset="-122"/>
              <a:sym typeface="Times New Roman" panose="02020603050405020304" pitchFamily="18" charset="0"/>
            </a:endParaRPr>
          </a:p>
          <a:p>
            <a:pPr>
              <a:spcAft>
                <a:spcPts val="1000"/>
              </a:spcAft>
            </a:pPr>
            <a:r>
              <a:rPr lang="en-US" altLang="zh-CN" sz="2800">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800">
                <a:latin typeface="Times New Roman" panose="02020603050405020304" pitchFamily="18" charset="0"/>
                <a:ea typeface="微软雅黑" panose="020B0503020204020204" pitchFamily="34" charset="-122"/>
                <a:sym typeface="Times New Roman" panose="02020603050405020304" pitchFamily="18" charset="0"/>
              </a:rPr>
              <a:t>in ....</a:t>
            </a:r>
          </a:p>
          <a:p>
            <a:pPr>
              <a:spcAft>
                <a:spcPts val="1000"/>
              </a:spcAft>
              <a:buFont typeface="Arial" panose="020B0604020202020204" pitchFamily="34" charset="0"/>
              <a:buChar char="•"/>
            </a:pPr>
            <a:r>
              <a:rPr lang="zh-CN" altLang="en-US" sz="2800">
                <a:latin typeface="Times New Roman" panose="02020603050405020304" pitchFamily="18" charset="0"/>
                <a:ea typeface="微软雅黑" panose="020B0503020204020204" pitchFamily="34" charset="-122"/>
                <a:sym typeface="Times New Roman" panose="02020603050405020304" pitchFamily="18" charset="0"/>
              </a:rPr>
              <a:t>I am poor in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灯片编号占位符 5">
            <a:extLst>
              <a:ext uri="{FF2B5EF4-FFF2-40B4-BE49-F238E27FC236}">
                <a16:creationId xmlns:a16="http://schemas.microsoft.com/office/drawing/2014/main" id="{2533A470-1BE0-4495-9173-FCB0AE8BC4B5}"/>
              </a:ext>
            </a:extLst>
          </p:cNvPr>
          <p:cNvSpPr>
            <a:spLocks noGrp="1"/>
          </p:cNvSpPr>
          <p:nvPr>
            <p:ph type="sldNum" sz="quarter" idx="12"/>
          </p:nvPr>
        </p:nvSpPr>
        <p:spPr/>
        <p:txBody>
          <a:bodyPr/>
          <a:lstStyle/>
          <a:p>
            <a:fld id="{B28BB5A8-AFBB-4298-A6CF-E7C6E1167962}" type="slidenum">
              <a:rPr lang="zh-CN" altLang="en-US"/>
              <a:pPr/>
              <a:t>11</a:t>
            </a:fld>
            <a:endParaRPr lang="zh-CN" altLang="en-US" sz="1800">
              <a:solidFill>
                <a:schemeClr val="tx1"/>
              </a:solidFill>
            </a:endParaRPr>
          </a:p>
        </p:txBody>
      </p:sp>
      <p:pic>
        <p:nvPicPr>
          <p:cNvPr id="13314" name="图片 5">
            <a:extLst>
              <a:ext uri="{FF2B5EF4-FFF2-40B4-BE49-F238E27FC236}">
                <a16:creationId xmlns:a16="http://schemas.microsoft.com/office/drawing/2014/main" id="{00301822-D41C-4F89-9993-8D09ECA5E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6350"/>
            <a:ext cx="1219358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图片 6">
            <a:extLst>
              <a:ext uri="{FF2B5EF4-FFF2-40B4-BE49-F238E27FC236}">
                <a16:creationId xmlns:a16="http://schemas.microsoft.com/office/drawing/2014/main" id="{3D7587BB-F111-4426-8295-9D2860A5E3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763" y="231775"/>
            <a:ext cx="115570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图片 3">
            <a:extLst>
              <a:ext uri="{FF2B5EF4-FFF2-40B4-BE49-F238E27FC236}">
                <a16:creationId xmlns:a16="http://schemas.microsoft.com/office/drawing/2014/main" id="{97019A2D-39C1-40DA-AFE4-7F607CDF2E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63" y="0"/>
            <a:ext cx="12285663" cy="673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直接连接符 4">
            <a:extLst>
              <a:ext uri="{FF2B5EF4-FFF2-40B4-BE49-F238E27FC236}">
                <a16:creationId xmlns:a16="http://schemas.microsoft.com/office/drawing/2014/main" id="{16E42272-B98C-4EB0-8FF5-359087C489A3}"/>
              </a:ext>
            </a:extLst>
          </p:cNvPr>
          <p:cNvSpPr>
            <a:spLocks noChangeShapeType="1"/>
          </p:cNvSpPr>
          <p:nvPr/>
        </p:nvSpPr>
        <p:spPr bwMode="auto">
          <a:xfrm flipV="1">
            <a:off x="1782763" y="1685925"/>
            <a:ext cx="3432175" cy="22225"/>
          </a:xfrm>
          <a:prstGeom prst="line">
            <a:avLst/>
          </a:prstGeom>
          <a:noFill/>
          <a:ln w="5715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3318" name="直接连接符 7">
            <a:extLst>
              <a:ext uri="{FF2B5EF4-FFF2-40B4-BE49-F238E27FC236}">
                <a16:creationId xmlns:a16="http://schemas.microsoft.com/office/drawing/2014/main" id="{76832143-6E74-440C-BD3B-A2382748D100}"/>
              </a:ext>
            </a:extLst>
          </p:cNvPr>
          <p:cNvSpPr>
            <a:spLocks noChangeShapeType="1"/>
          </p:cNvSpPr>
          <p:nvPr/>
        </p:nvSpPr>
        <p:spPr bwMode="auto">
          <a:xfrm>
            <a:off x="1454150" y="5451475"/>
            <a:ext cx="1831975" cy="20638"/>
          </a:xfrm>
          <a:prstGeom prst="line">
            <a:avLst/>
          </a:prstGeom>
          <a:noFill/>
          <a:ln w="5715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3319" name="直接连接符 8">
            <a:extLst>
              <a:ext uri="{FF2B5EF4-FFF2-40B4-BE49-F238E27FC236}">
                <a16:creationId xmlns:a16="http://schemas.microsoft.com/office/drawing/2014/main" id="{9F9CDAF6-32CD-414D-B398-FF7E75D45142}"/>
              </a:ext>
            </a:extLst>
          </p:cNvPr>
          <p:cNvSpPr>
            <a:spLocks noChangeShapeType="1"/>
          </p:cNvSpPr>
          <p:nvPr/>
        </p:nvSpPr>
        <p:spPr bwMode="auto">
          <a:xfrm>
            <a:off x="10412413" y="2336800"/>
            <a:ext cx="1589087" cy="1588"/>
          </a:xfrm>
          <a:prstGeom prst="line">
            <a:avLst/>
          </a:prstGeom>
          <a:noFill/>
          <a:ln w="5715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3320" name="直接连接符 9">
            <a:extLst>
              <a:ext uri="{FF2B5EF4-FFF2-40B4-BE49-F238E27FC236}">
                <a16:creationId xmlns:a16="http://schemas.microsoft.com/office/drawing/2014/main" id="{D38B6257-6754-4C96-949C-29C39B31CABC}"/>
              </a:ext>
            </a:extLst>
          </p:cNvPr>
          <p:cNvSpPr>
            <a:spLocks noChangeShapeType="1"/>
          </p:cNvSpPr>
          <p:nvPr/>
        </p:nvSpPr>
        <p:spPr bwMode="auto">
          <a:xfrm>
            <a:off x="10226675" y="4837113"/>
            <a:ext cx="1589088" cy="1587"/>
          </a:xfrm>
          <a:prstGeom prst="line">
            <a:avLst/>
          </a:prstGeom>
          <a:noFill/>
          <a:ln w="5715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3321" name="直接连接符 10">
            <a:extLst>
              <a:ext uri="{FF2B5EF4-FFF2-40B4-BE49-F238E27FC236}">
                <a16:creationId xmlns:a16="http://schemas.microsoft.com/office/drawing/2014/main" id="{D9179E2D-844D-4D86-BDD6-98C8F716BE00}"/>
              </a:ext>
            </a:extLst>
          </p:cNvPr>
          <p:cNvSpPr>
            <a:spLocks noChangeShapeType="1"/>
          </p:cNvSpPr>
          <p:nvPr/>
        </p:nvSpPr>
        <p:spPr bwMode="auto">
          <a:xfrm>
            <a:off x="7526338" y="5694363"/>
            <a:ext cx="1589087" cy="1587"/>
          </a:xfrm>
          <a:prstGeom prst="line">
            <a:avLst/>
          </a:prstGeom>
          <a:noFill/>
          <a:ln w="5715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3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3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3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3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3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5">
            <a:extLst>
              <a:ext uri="{FF2B5EF4-FFF2-40B4-BE49-F238E27FC236}">
                <a16:creationId xmlns:a16="http://schemas.microsoft.com/office/drawing/2014/main" id="{45C6E49B-DA32-4DD6-A4FD-5D69356074BB}"/>
              </a:ext>
            </a:extLst>
          </p:cNvPr>
          <p:cNvSpPr>
            <a:spLocks noGrp="1"/>
          </p:cNvSpPr>
          <p:nvPr>
            <p:ph type="sldNum" sz="quarter" idx="12"/>
          </p:nvPr>
        </p:nvSpPr>
        <p:spPr/>
        <p:txBody>
          <a:bodyPr/>
          <a:lstStyle/>
          <a:p>
            <a:fld id="{A5ADBEF4-2D14-4911-B0E3-905EC184B5E9}" type="slidenum">
              <a:rPr lang="zh-CN" altLang="en-US"/>
              <a:pPr/>
              <a:t>110</a:t>
            </a:fld>
            <a:endParaRPr lang="zh-CN" altLang="en-US" sz="1800">
              <a:solidFill>
                <a:schemeClr val="tx1"/>
              </a:solidFill>
            </a:endParaRPr>
          </a:p>
        </p:txBody>
      </p:sp>
      <p:sp>
        <p:nvSpPr>
          <p:cNvPr id="114690" name="标题 1">
            <a:extLst>
              <a:ext uri="{FF2B5EF4-FFF2-40B4-BE49-F238E27FC236}">
                <a16:creationId xmlns:a16="http://schemas.microsoft.com/office/drawing/2014/main" id="{DFBA8A98-F4D8-44A5-AC35-49B60303B9A9}"/>
              </a:ext>
            </a:extLst>
          </p:cNvPr>
          <p:cNvSpPr>
            <a:spLocks noChangeArrowheads="1"/>
          </p:cNvSpPr>
          <p:nvPr/>
        </p:nvSpPr>
        <p:spPr bwMode="auto">
          <a:xfrm>
            <a:off x="2468563" y="-6350"/>
            <a:ext cx="10515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00" tIns="38100" rIns="76200" bIns="38100" anchor="ctr"/>
          <a:lstStyle/>
          <a:p>
            <a:r>
              <a:rPr lang="zh-CN" altLang="en-US" sz="3600" b="1">
                <a:solidFill>
                  <a:srgbClr val="FF0000"/>
                </a:solidFill>
                <a:ea typeface="微软雅黑" panose="020B0503020204020204" pitchFamily="34" charset="-122"/>
                <a:sym typeface="Arial" panose="020B0604020202020204" pitchFamily="34" charset="0"/>
              </a:rPr>
              <a:t>韵味无穷的结尾句：</a:t>
            </a:r>
          </a:p>
        </p:txBody>
      </p:sp>
      <p:sp>
        <p:nvSpPr>
          <p:cNvPr id="114691" name="内容占位符 2">
            <a:extLst>
              <a:ext uri="{FF2B5EF4-FFF2-40B4-BE49-F238E27FC236}">
                <a16:creationId xmlns:a16="http://schemas.microsoft.com/office/drawing/2014/main" id="{2E9BE1AB-C626-423B-9C60-5FCF6E9214E4}"/>
              </a:ext>
            </a:extLst>
          </p:cNvPr>
          <p:cNvSpPr>
            <a:spLocks noChangeArrowheads="1"/>
          </p:cNvSpPr>
          <p:nvPr/>
        </p:nvSpPr>
        <p:spPr bwMode="auto">
          <a:xfrm>
            <a:off x="741363" y="143827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00" tIns="0" rIns="82550" bIns="0"/>
          <a:lstStyle>
            <a:lvl1pPr marL="228600" indent="-228600">
              <a:defRPr>
                <a:solidFill>
                  <a:schemeClr val="tx1"/>
                </a:solidFill>
                <a:latin typeface="Arial" panose="020B0604020202020204" pitchFamily="34" charset="0"/>
              </a:defRPr>
            </a:lvl1pPr>
            <a:lvl2pPr marL="685800" indent="-2286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spcAft>
                <a:spcPts val="1000"/>
              </a:spcAft>
              <a:buFont typeface="Arial" panose="020B0604020202020204" pitchFamily="34" charset="0"/>
              <a:buChar char="•"/>
            </a:pPr>
            <a:r>
              <a:rPr lang="zh-CN" altLang="en-US" sz="2800">
                <a:latin typeface="Times New Roman" panose="02020603050405020304" pitchFamily="18" charset="0"/>
                <a:ea typeface="微软雅黑" panose="020B0503020204020204" pitchFamily="34" charset="-122"/>
                <a:sym typeface="Times New Roman" panose="02020603050405020304" pitchFamily="18" charset="0"/>
              </a:rPr>
              <a:t>I would appreciate it if you could take the trouble to help me.</a:t>
            </a:r>
          </a:p>
          <a:p>
            <a:pPr>
              <a:spcAft>
                <a:spcPts val="1000"/>
              </a:spcAft>
              <a:buFont typeface="Arial" panose="020B0604020202020204" pitchFamily="34" charset="0"/>
              <a:buChar char="•"/>
            </a:pPr>
            <a:r>
              <a:rPr lang="zh-CN" altLang="en-US" sz="2800">
                <a:latin typeface="Times New Roman" panose="02020603050405020304" pitchFamily="18" charset="0"/>
                <a:ea typeface="微软雅黑" panose="020B0503020204020204" pitchFamily="34" charset="-122"/>
                <a:sym typeface="Times New Roman" panose="02020603050405020304" pitchFamily="18" charset="0"/>
              </a:rPr>
              <a:t>I would appreciate it if you could be so kind as to give me some useful advice.</a:t>
            </a:r>
          </a:p>
          <a:p>
            <a:pPr>
              <a:spcAft>
                <a:spcPts val="1000"/>
              </a:spcAft>
              <a:buFont typeface="Arial" panose="020B0604020202020204" pitchFamily="34" charset="0"/>
              <a:buChar char="•"/>
            </a:pPr>
            <a:r>
              <a:rPr lang="zh-CN" altLang="en-US" sz="2800">
                <a:latin typeface="Times New Roman" panose="02020603050405020304" pitchFamily="18" charset="0"/>
                <a:ea typeface="微软雅黑" panose="020B0503020204020204" pitchFamily="34" charset="-122"/>
                <a:sym typeface="Times New Roman" panose="02020603050405020304" pitchFamily="18" charset="0"/>
              </a:rPr>
              <a:t>I will appreciate it if you give me some advice on how to solve these problems.</a:t>
            </a:r>
          </a:p>
          <a:p>
            <a:pPr>
              <a:spcAft>
                <a:spcPts val="1000"/>
              </a:spcAft>
              <a:buFont typeface="Arial" panose="020B0604020202020204" pitchFamily="34" charset="0"/>
              <a:buChar char="•"/>
            </a:pPr>
            <a:r>
              <a:rPr lang="zh-CN" altLang="en-US" sz="2800">
                <a:latin typeface="Times New Roman" panose="02020603050405020304" pitchFamily="18" charset="0"/>
                <a:ea typeface="微软雅黑" panose="020B0503020204020204" pitchFamily="34" charset="-122"/>
                <a:sym typeface="Times New Roman" panose="02020603050405020304" pitchFamily="18" charset="0"/>
              </a:rPr>
              <a:t>I’m eager to get your timely help.</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5">
            <a:extLst>
              <a:ext uri="{FF2B5EF4-FFF2-40B4-BE49-F238E27FC236}">
                <a16:creationId xmlns:a16="http://schemas.microsoft.com/office/drawing/2014/main" id="{26ECE57A-4358-4CD1-A1DF-415D5B78229D}"/>
              </a:ext>
            </a:extLst>
          </p:cNvPr>
          <p:cNvSpPr>
            <a:spLocks noGrp="1"/>
          </p:cNvSpPr>
          <p:nvPr>
            <p:ph type="sldNum" sz="quarter" idx="12"/>
          </p:nvPr>
        </p:nvSpPr>
        <p:spPr/>
        <p:txBody>
          <a:bodyPr/>
          <a:lstStyle/>
          <a:p>
            <a:fld id="{34194C5D-6265-4A4A-AD84-09BC83D9C6B9}" type="slidenum">
              <a:rPr lang="zh-CN" altLang="en-US"/>
              <a:pPr/>
              <a:t>111</a:t>
            </a:fld>
            <a:endParaRPr lang="zh-CN" altLang="en-US" sz="1800">
              <a:solidFill>
                <a:schemeClr val="tx1"/>
              </a:solidFill>
            </a:endParaRPr>
          </a:p>
        </p:txBody>
      </p:sp>
      <p:pic>
        <p:nvPicPr>
          <p:cNvPr id="115714" name="图片 1">
            <a:extLst>
              <a:ext uri="{FF2B5EF4-FFF2-40B4-BE49-F238E27FC236}">
                <a16:creationId xmlns:a16="http://schemas.microsoft.com/office/drawing/2014/main" id="{A2018F3E-6371-40D3-A882-735917A46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225" y="1693863"/>
            <a:ext cx="10306050" cy="274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文本框 4">
            <a:extLst>
              <a:ext uri="{FF2B5EF4-FFF2-40B4-BE49-F238E27FC236}">
                <a16:creationId xmlns:a16="http://schemas.microsoft.com/office/drawing/2014/main" id="{20E71098-91B3-4F4A-AA53-D11E361583A5}"/>
              </a:ext>
            </a:extLst>
          </p:cNvPr>
          <p:cNvSpPr>
            <a:spLocks noChangeArrowheads="1"/>
          </p:cNvSpPr>
          <p:nvPr/>
        </p:nvSpPr>
        <p:spPr bwMode="auto">
          <a:xfrm>
            <a:off x="2293938" y="874713"/>
            <a:ext cx="1814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Ⅰ</a:t>
            </a:r>
            <a:endParaRPr lang="zh-CN" altLang="en-US" sz="2400" b="1" u="sng">
              <a:solidFill>
                <a:srgbClr val="FF0000"/>
              </a:solidFill>
              <a:ea typeface="微软雅黑" panose="020B0503020204020204" pitchFamily="34" charset="-122"/>
              <a:sym typeface="Arial" panose="020B0604020202020204" pitchFamily="34"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B16199FE-9CD8-4753-B2F0-92B1F7B5B011}"/>
              </a:ext>
            </a:extLst>
          </p:cNvPr>
          <p:cNvSpPr>
            <a:spLocks noGrp="1"/>
          </p:cNvSpPr>
          <p:nvPr>
            <p:ph type="sldNum" sz="quarter" idx="12"/>
          </p:nvPr>
        </p:nvSpPr>
        <p:spPr/>
        <p:txBody>
          <a:bodyPr/>
          <a:lstStyle/>
          <a:p>
            <a:fld id="{CD2C9A65-B077-4742-9442-E66396699F75}" type="slidenum">
              <a:rPr lang="zh-CN" altLang="en-US"/>
              <a:pPr/>
              <a:t>112</a:t>
            </a:fld>
            <a:endParaRPr lang="zh-CN" altLang="en-US" sz="1800">
              <a:solidFill>
                <a:schemeClr val="tx1"/>
              </a:solidFill>
            </a:endParaRPr>
          </a:p>
        </p:txBody>
      </p:sp>
      <p:sp>
        <p:nvSpPr>
          <p:cNvPr id="116738" name="文本框 3">
            <a:extLst>
              <a:ext uri="{FF2B5EF4-FFF2-40B4-BE49-F238E27FC236}">
                <a16:creationId xmlns:a16="http://schemas.microsoft.com/office/drawing/2014/main" id="{A99AC28D-B210-4514-9E2C-71AE91F8CB7B}"/>
              </a:ext>
            </a:extLst>
          </p:cNvPr>
          <p:cNvSpPr>
            <a:spLocks noChangeArrowheads="1"/>
          </p:cNvSpPr>
          <p:nvPr/>
        </p:nvSpPr>
        <p:spPr bwMode="auto">
          <a:xfrm>
            <a:off x="901700" y="1243013"/>
            <a:ext cx="1029335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a:solidFill>
                  <a:srgbClr val="000000"/>
                </a:solidFill>
                <a:ea typeface="微软雅黑" panose="020B0503020204020204" pitchFamily="34" charset="-122"/>
                <a:sym typeface="Arial" panose="020B0604020202020204" pitchFamily="34" charset="0"/>
              </a:rPr>
              <a:t>主题：推荐一个</a:t>
            </a:r>
            <a:r>
              <a:rPr lang="zh-CN" altLang="en-US" sz="2400" b="1">
                <a:solidFill>
                  <a:srgbClr val="FF0000"/>
                </a:solidFill>
                <a:ea typeface="微软雅黑" panose="020B0503020204020204" pitchFamily="34" charset="-122"/>
                <a:sym typeface="Arial" panose="020B0604020202020204" pitchFamily="34" charset="0"/>
              </a:rPr>
              <a:t>增加英语词汇量</a:t>
            </a:r>
            <a:r>
              <a:rPr lang="zh-CN" altLang="en-US" sz="2400" b="1">
                <a:solidFill>
                  <a:srgbClr val="000000"/>
                </a:solidFill>
                <a:ea typeface="微软雅黑" panose="020B0503020204020204" pitchFamily="34" charset="-122"/>
                <a:sym typeface="Arial" panose="020B0604020202020204" pitchFamily="34" charset="0"/>
              </a:rPr>
              <a:t>的</a:t>
            </a:r>
            <a:r>
              <a:rPr lang="en-US" altLang="zh-CN" sz="2400" b="1">
                <a:solidFill>
                  <a:srgbClr val="000000"/>
                </a:solidFill>
                <a:ea typeface="微软雅黑" panose="020B0503020204020204" pitchFamily="34" charset="-122"/>
                <a:sym typeface="Arial" panose="020B0604020202020204" pitchFamily="34" charset="0"/>
              </a:rPr>
              <a:t>app</a:t>
            </a:r>
            <a:r>
              <a:rPr lang="zh-CN" altLang="en-US" sz="2400" b="1">
                <a:solidFill>
                  <a:srgbClr val="000000"/>
                </a:solidFill>
                <a:ea typeface="微软雅黑" panose="020B0503020204020204" pitchFamily="34" charset="-122"/>
                <a:sym typeface="Arial" panose="020B0604020202020204" pitchFamily="34" charset="0"/>
              </a:rPr>
              <a:t>。</a:t>
            </a:r>
          </a:p>
          <a:p>
            <a:r>
              <a:rPr lang="zh-CN" altLang="en-US" sz="2400" b="1">
                <a:solidFill>
                  <a:srgbClr val="000000"/>
                </a:solidFill>
                <a:ea typeface="微软雅黑" panose="020B0503020204020204" pitchFamily="34" charset="-122"/>
                <a:sym typeface="Arial" panose="020B0604020202020204" pitchFamily="34" charset="0"/>
              </a:rPr>
              <a:t>要点包括：</a:t>
            </a:r>
            <a:r>
              <a:rPr lang="en-US" altLang="zh-CN" sz="2400" b="1">
                <a:solidFill>
                  <a:srgbClr val="FF0000"/>
                </a:solidFill>
                <a:ea typeface="微软雅黑" panose="020B0503020204020204" pitchFamily="34" charset="-122"/>
                <a:sym typeface="Arial" panose="020B0604020202020204" pitchFamily="34" charset="0"/>
              </a:rPr>
              <a:t>1. </a:t>
            </a:r>
            <a:r>
              <a:rPr lang="zh-CN" altLang="en-US" sz="2400" b="1">
                <a:solidFill>
                  <a:srgbClr val="FF0000"/>
                </a:solidFill>
                <a:ea typeface="微软雅黑" panose="020B0503020204020204" pitchFamily="34" charset="-122"/>
                <a:sym typeface="Arial" panose="020B0604020202020204" pitchFamily="34" charset="0"/>
              </a:rPr>
              <a:t>推荐名称；</a:t>
            </a:r>
            <a:r>
              <a:rPr lang="en-US" altLang="zh-CN" sz="2400" b="1">
                <a:solidFill>
                  <a:srgbClr val="FF0000"/>
                </a:solidFill>
                <a:ea typeface="微软雅黑" panose="020B0503020204020204" pitchFamily="34" charset="-122"/>
                <a:sym typeface="Arial" panose="020B0604020202020204" pitchFamily="34" charset="0"/>
              </a:rPr>
              <a:t> 2. </a:t>
            </a:r>
            <a:r>
              <a:rPr lang="zh-CN" altLang="en-US" sz="2400" b="1">
                <a:solidFill>
                  <a:srgbClr val="FF0000"/>
                </a:solidFill>
                <a:ea typeface="微软雅黑" panose="020B0503020204020204" pitchFamily="34" charset="-122"/>
                <a:sym typeface="Arial" panose="020B0604020202020204" pitchFamily="34" charset="0"/>
              </a:rPr>
              <a:t>推荐理由；</a:t>
            </a:r>
            <a:r>
              <a:rPr lang="en-US" altLang="zh-CN" sz="2400" b="1">
                <a:solidFill>
                  <a:srgbClr val="FF0000"/>
                </a:solidFill>
                <a:ea typeface="微软雅黑" panose="020B0503020204020204" pitchFamily="34" charset="-122"/>
                <a:sym typeface="Arial" panose="020B0604020202020204" pitchFamily="34" charset="0"/>
              </a:rPr>
              <a:t> 3. </a:t>
            </a:r>
            <a:r>
              <a:rPr lang="zh-CN" altLang="en-US" sz="2400" b="1">
                <a:solidFill>
                  <a:srgbClr val="FF0000"/>
                </a:solidFill>
                <a:ea typeface="微软雅黑" panose="020B0503020204020204" pitchFamily="34" charset="-122"/>
                <a:sym typeface="Arial" panose="020B0604020202020204" pitchFamily="34" charset="0"/>
              </a:rPr>
              <a:t>预期成效</a:t>
            </a:r>
            <a:r>
              <a:rPr lang="zh-CN" altLang="en-US" sz="2400" b="1">
                <a:solidFill>
                  <a:srgbClr val="000000"/>
                </a:solidFill>
                <a:ea typeface="微软雅黑" panose="020B0503020204020204" pitchFamily="34" charset="-122"/>
                <a:sym typeface="Arial" panose="020B0604020202020204" pitchFamily="34" charset="0"/>
              </a:rPr>
              <a:t>。</a:t>
            </a:r>
          </a:p>
          <a:p>
            <a:endParaRPr lang="zh-CN" altLang="en-US" sz="2400" b="1">
              <a:solidFill>
                <a:srgbClr val="000000"/>
              </a:solidFill>
              <a:ea typeface="微软雅黑" panose="020B0503020204020204" pitchFamily="34" charset="-122"/>
              <a:sym typeface="Arial" panose="020B0604020202020204" pitchFamily="34" charset="0"/>
            </a:endParaRPr>
          </a:p>
          <a:p>
            <a:pPr algn="ctr"/>
            <a:r>
              <a:rPr lang="zh-CN" altLang="en-US" sz="2400" b="1">
                <a:solidFill>
                  <a:srgbClr val="FF0000"/>
                </a:solidFill>
                <a:ea typeface="微软雅黑" panose="020B0503020204020204" pitchFamily="34" charset="-122"/>
                <a:sym typeface="Arial" panose="020B0604020202020204" pitchFamily="34" charset="0"/>
              </a:rPr>
              <a:t>推荐信</a:t>
            </a:r>
            <a:r>
              <a:rPr lang="en-US" altLang="zh-CN" sz="2400" b="1">
                <a:solidFill>
                  <a:srgbClr val="FF0000"/>
                </a:solidFill>
                <a:ea typeface="微软雅黑" panose="020B0503020204020204" pitchFamily="34" charset="-122"/>
                <a:sym typeface="Arial" panose="020B0604020202020204" pitchFamily="34" charset="0"/>
              </a:rPr>
              <a:t> Opening &amp; Ending</a:t>
            </a:r>
            <a:endParaRPr lang="en-US" altLang="zh-CN" sz="2400" b="1">
              <a:solidFill>
                <a:srgbClr val="000000"/>
              </a:solidFill>
              <a:ea typeface="微软雅黑" panose="020B0503020204020204" pitchFamily="34" charset="-122"/>
              <a:sym typeface="Arial" panose="020B0604020202020204" pitchFamily="34" charset="0"/>
            </a:endParaRPr>
          </a:p>
          <a:p>
            <a:r>
              <a:rPr lang="en-US" altLang="zh-CN" sz="2400" b="1">
                <a:solidFill>
                  <a:srgbClr val="000000"/>
                </a:solidFill>
                <a:ea typeface="微软雅黑" panose="020B0503020204020204" pitchFamily="34" charset="-122"/>
                <a:sym typeface="Arial" panose="020B0604020202020204" pitchFamily="34" charset="0"/>
              </a:rPr>
              <a:t>1. Knowing that you are interested in ..., I am writing to </a:t>
            </a:r>
            <a:r>
              <a:rPr lang="en-US" altLang="zh-CN" sz="2400" b="1">
                <a:solidFill>
                  <a:srgbClr val="00B050"/>
                </a:solidFill>
                <a:ea typeface="微软雅黑" panose="020B0503020204020204" pitchFamily="34" charset="-122"/>
                <a:sym typeface="Arial" panose="020B0604020202020204" pitchFamily="34" charset="0"/>
              </a:rPr>
              <a:t>recommend </a:t>
            </a:r>
            <a:r>
              <a:rPr lang="en-US" altLang="zh-CN" sz="2400" b="1">
                <a:solidFill>
                  <a:srgbClr val="000000"/>
                </a:solidFill>
                <a:ea typeface="微软雅黑" panose="020B0503020204020204" pitchFamily="34" charset="-122"/>
                <a:sym typeface="Arial" panose="020B0604020202020204" pitchFamily="34" charset="0"/>
              </a:rPr>
              <a:t>...</a:t>
            </a:r>
          </a:p>
          <a:p>
            <a:r>
              <a:rPr lang="en-US" altLang="zh-CN" sz="2400" b="1">
                <a:solidFill>
                  <a:srgbClr val="000000"/>
                </a:solidFill>
                <a:ea typeface="微软雅黑" panose="020B0503020204020204" pitchFamily="34" charset="-122"/>
                <a:sym typeface="Arial" panose="020B0604020202020204" pitchFamily="34" charset="0"/>
              </a:rPr>
              <a:t>2. With reference to your requirements, I shall </a:t>
            </a:r>
            <a:r>
              <a:rPr lang="en-US" altLang="zh-CN" sz="2400" b="1">
                <a:solidFill>
                  <a:srgbClr val="00B050"/>
                </a:solidFill>
                <a:ea typeface="微软雅黑" panose="020B0503020204020204" pitchFamily="34" charset="-122"/>
                <a:sym typeface="Arial" panose="020B0604020202020204" pitchFamily="34" charset="0"/>
              </a:rPr>
              <a:t>recommend </a:t>
            </a:r>
            <a:r>
              <a:rPr lang="en-US" altLang="zh-CN" sz="2400" b="1">
                <a:solidFill>
                  <a:srgbClr val="000000"/>
                </a:solidFill>
                <a:ea typeface="微软雅黑" panose="020B0503020204020204" pitchFamily="34" charset="-122"/>
                <a:sym typeface="Arial" panose="020B0604020202020204" pitchFamily="34" charset="0"/>
              </a:rPr>
              <a:t>... to you.</a:t>
            </a:r>
          </a:p>
          <a:p>
            <a:endParaRPr lang="zh-CN" altLang="en-US" sz="2400" b="1">
              <a:solidFill>
                <a:srgbClr val="000000"/>
              </a:solidFill>
              <a:ea typeface="微软雅黑" panose="020B0503020204020204" pitchFamily="34" charset="-122"/>
              <a:sym typeface="Arial" panose="020B0604020202020204" pitchFamily="34" charset="0"/>
            </a:endParaRPr>
          </a:p>
          <a:p>
            <a:r>
              <a:rPr lang="en-US" altLang="zh-CN" sz="2400" b="1">
                <a:solidFill>
                  <a:srgbClr val="000000"/>
                </a:solidFill>
                <a:ea typeface="微软雅黑" panose="020B0503020204020204" pitchFamily="34" charset="-122"/>
                <a:sym typeface="Arial" panose="020B0604020202020204" pitchFamily="34" charset="0"/>
              </a:rPr>
              <a:t>3. I strongly recommend ... to you </a:t>
            </a:r>
            <a:r>
              <a:rPr lang="en-US" altLang="zh-CN" sz="2400" b="1">
                <a:solidFill>
                  <a:srgbClr val="00B050"/>
                </a:solidFill>
                <a:ea typeface="微软雅黑" panose="020B0503020204020204" pitchFamily="34" charset="-122"/>
                <a:sym typeface="Arial" panose="020B0604020202020204" pitchFamily="34" charset="0"/>
              </a:rPr>
              <a:t>for the reason that</a:t>
            </a:r>
            <a:r>
              <a:rPr lang="en-US" altLang="zh-CN" sz="2400" b="1">
                <a:solidFill>
                  <a:srgbClr val="000000"/>
                </a:solidFill>
                <a:ea typeface="微软雅黑" panose="020B0503020204020204" pitchFamily="34" charset="-122"/>
                <a:sym typeface="Arial" panose="020B0604020202020204" pitchFamily="34" charset="0"/>
              </a:rPr>
              <a:t> ... A  and B.</a:t>
            </a:r>
          </a:p>
          <a:p>
            <a:r>
              <a:rPr lang="en-US" altLang="zh-CN" sz="2400" b="1">
                <a:solidFill>
                  <a:srgbClr val="000000"/>
                </a:solidFill>
                <a:ea typeface="微软雅黑" panose="020B0503020204020204" pitchFamily="34" charset="-122"/>
                <a:sym typeface="Arial" panose="020B0604020202020204" pitchFamily="34" charset="0"/>
              </a:rPr>
              <a:t>4. There are several reasons why I think ... is a good choice. Firstly, ... Secondly, ...</a:t>
            </a:r>
          </a:p>
          <a:p>
            <a:endParaRPr lang="zh-CN" altLang="en-US" sz="2400" b="1">
              <a:solidFill>
                <a:srgbClr val="000000"/>
              </a:solidFill>
              <a:ea typeface="微软雅黑" panose="020B0503020204020204" pitchFamily="34" charset="-122"/>
              <a:sym typeface="Arial" panose="020B0604020202020204" pitchFamily="34" charset="0"/>
            </a:endParaRPr>
          </a:p>
          <a:p>
            <a:r>
              <a:rPr lang="en-US" altLang="zh-CN" sz="2400" b="1">
                <a:solidFill>
                  <a:srgbClr val="000000"/>
                </a:solidFill>
                <a:ea typeface="微软雅黑" panose="020B0503020204020204" pitchFamily="34" charset="-122"/>
                <a:sym typeface="Arial" panose="020B0604020202020204" pitchFamily="34" charset="0"/>
              </a:rPr>
              <a:t>5. Hope my </a:t>
            </a:r>
            <a:r>
              <a:rPr lang="en-US" altLang="zh-CN" sz="2400" b="1">
                <a:solidFill>
                  <a:srgbClr val="00B050"/>
                </a:solidFill>
                <a:ea typeface="微软雅黑" panose="020B0503020204020204" pitchFamily="34" charset="-122"/>
                <a:sym typeface="Arial" panose="020B0604020202020204" pitchFamily="34" charset="0"/>
              </a:rPr>
              <a:t>recommendation </a:t>
            </a:r>
            <a:r>
              <a:rPr lang="en-US" altLang="zh-CN" sz="2400" b="1">
                <a:solidFill>
                  <a:srgbClr val="000000"/>
                </a:solidFill>
                <a:ea typeface="微软雅黑" panose="020B0503020204020204" pitchFamily="34" charset="-122"/>
                <a:sym typeface="Arial" panose="020B0604020202020204" pitchFamily="34" charset="0"/>
              </a:rPr>
              <a:t>will be of help.</a:t>
            </a:r>
          </a:p>
          <a:p>
            <a:r>
              <a:rPr lang="en-US" altLang="zh-CN" sz="2400" b="1">
                <a:solidFill>
                  <a:srgbClr val="000000"/>
                </a:solidFill>
                <a:ea typeface="微软雅黑" panose="020B0503020204020204" pitchFamily="34" charset="-122"/>
                <a:sym typeface="Arial" panose="020B0604020202020204" pitchFamily="34" charset="0"/>
              </a:rPr>
              <a:t>6. I would be more than </a:t>
            </a:r>
            <a:r>
              <a:rPr lang="en-US" altLang="zh-CN" sz="2400" b="1" u="sng">
                <a:solidFill>
                  <a:srgbClr val="00B050"/>
                </a:solidFill>
                <a:ea typeface="微软雅黑" panose="020B0503020204020204" pitchFamily="34" charset="-122"/>
                <a:sym typeface="Arial" panose="020B0604020202020204" pitchFamily="34" charset="0"/>
              </a:rPr>
              <a:t>appreciated/thankful/grateful</a:t>
            </a:r>
            <a:r>
              <a:rPr lang="en-US" altLang="zh-CN" sz="2400" b="1">
                <a:solidFill>
                  <a:srgbClr val="000000"/>
                </a:solidFill>
                <a:ea typeface="微软雅黑" panose="020B0503020204020204" pitchFamily="34" charset="-122"/>
                <a:sym typeface="Arial" panose="020B0604020202020204" pitchFamily="34" charset="0"/>
              </a:rPr>
              <a:t> if you could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6738">
                                            <p:txEl>
                                              <p:pRg st="3" end="3"/>
                                            </p:txEl>
                                          </p:spTgt>
                                        </p:tgtEl>
                                        <p:attrNameLst>
                                          <p:attrName>style.visibility</p:attrName>
                                        </p:attrNameLst>
                                      </p:cBhvr>
                                      <p:to>
                                        <p:strVal val="visible"/>
                                      </p:to>
                                    </p:set>
                                    <p:animEffect>
                                      <p:cBhvr>
                                        <p:cTn id="7" dur="500"/>
                                        <p:tgtEl>
                                          <p:spTgt spid="116738">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16738">
                                            <p:txEl>
                                              <p:pRg st="4" end="4"/>
                                            </p:txEl>
                                          </p:spTgt>
                                        </p:tgtEl>
                                        <p:attrNameLst>
                                          <p:attrName>style.visibility</p:attrName>
                                        </p:attrNameLst>
                                      </p:cBhvr>
                                      <p:to>
                                        <p:strVal val="visible"/>
                                      </p:to>
                                    </p:set>
                                    <p:animEffect>
                                      <p:cBhvr>
                                        <p:cTn id="10" dur="500"/>
                                        <p:tgtEl>
                                          <p:spTgt spid="116738">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16738">
                                            <p:txEl>
                                              <p:pRg st="5" end="5"/>
                                            </p:txEl>
                                          </p:spTgt>
                                        </p:tgtEl>
                                        <p:attrNameLst>
                                          <p:attrName>style.visibility</p:attrName>
                                        </p:attrNameLst>
                                      </p:cBhvr>
                                      <p:to>
                                        <p:strVal val="visible"/>
                                      </p:to>
                                    </p:set>
                                    <p:animEffect>
                                      <p:cBhvr>
                                        <p:cTn id="13" dur="500"/>
                                        <p:tgtEl>
                                          <p:spTgt spid="116738">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16738">
                                            <p:txEl>
                                              <p:pRg st="7" end="7"/>
                                            </p:txEl>
                                          </p:spTgt>
                                        </p:tgtEl>
                                        <p:attrNameLst>
                                          <p:attrName>style.visibility</p:attrName>
                                        </p:attrNameLst>
                                      </p:cBhvr>
                                      <p:to>
                                        <p:strVal val="visible"/>
                                      </p:to>
                                    </p:set>
                                    <p:animEffect>
                                      <p:cBhvr>
                                        <p:cTn id="16" dur="500"/>
                                        <p:tgtEl>
                                          <p:spTgt spid="116738">
                                            <p:txEl>
                                              <p:pRg st="7" end="7"/>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116738">
                                            <p:txEl>
                                              <p:pRg st="8" end="8"/>
                                            </p:txEl>
                                          </p:spTgt>
                                        </p:tgtEl>
                                        <p:attrNameLst>
                                          <p:attrName>style.visibility</p:attrName>
                                        </p:attrNameLst>
                                      </p:cBhvr>
                                      <p:to>
                                        <p:strVal val="visible"/>
                                      </p:to>
                                    </p:set>
                                    <p:animEffect>
                                      <p:cBhvr>
                                        <p:cTn id="19" dur="500"/>
                                        <p:tgtEl>
                                          <p:spTgt spid="116738">
                                            <p:txEl>
                                              <p:pRg st="8" end="8"/>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116738">
                                            <p:txEl>
                                              <p:pRg st="10" end="10"/>
                                            </p:txEl>
                                          </p:spTgt>
                                        </p:tgtEl>
                                        <p:attrNameLst>
                                          <p:attrName>style.visibility</p:attrName>
                                        </p:attrNameLst>
                                      </p:cBhvr>
                                      <p:to>
                                        <p:strVal val="visible"/>
                                      </p:to>
                                    </p:set>
                                    <p:animEffect>
                                      <p:cBhvr>
                                        <p:cTn id="22" dur="500"/>
                                        <p:tgtEl>
                                          <p:spTgt spid="116738">
                                            <p:txEl>
                                              <p:pRg st="10" end="10"/>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116738">
                                            <p:txEl>
                                              <p:pRg st="11" end="11"/>
                                            </p:txEl>
                                          </p:spTgt>
                                        </p:tgtEl>
                                        <p:attrNameLst>
                                          <p:attrName>style.visibility</p:attrName>
                                        </p:attrNameLst>
                                      </p:cBhvr>
                                      <p:to>
                                        <p:strVal val="visible"/>
                                      </p:to>
                                    </p:set>
                                    <p:animEffect>
                                      <p:cBhvr>
                                        <p:cTn id="25" dur="500"/>
                                        <p:tgtEl>
                                          <p:spTgt spid="11673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8160EE24-3B19-453E-919F-11A9ED170FE2}"/>
              </a:ext>
            </a:extLst>
          </p:cNvPr>
          <p:cNvSpPr>
            <a:spLocks noGrp="1"/>
          </p:cNvSpPr>
          <p:nvPr>
            <p:ph type="sldNum" sz="quarter" idx="12"/>
          </p:nvPr>
        </p:nvSpPr>
        <p:spPr/>
        <p:txBody>
          <a:bodyPr/>
          <a:lstStyle/>
          <a:p>
            <a:fld id="{31BE7936-0517-4F8E-9A0C-380912916680}" type="slidenum">
              <a:rPr lang="zh-CN" altLang="en-US"/>
              <a:pPr/>
              <a:t>113</a:t>
            </a:fld>
            <a:endParaRPr lang="zh-CN" altLang="en-US" sz="1800">
              <a:solidFill>
                <a:schemeClr val="tx1"/>
              </a:solidFill>
            </a:endParaRPr>
          </a:p>
        </p:txBody>
      </p:sp>
      <p:sp>
        <p:nvSpPr>
          <p:cNvPr id="117762" name="文本框 3">
            <a:extLst>
              <a:ext uri="{FF2B5EF4-FFF2-40B4-BE49-F238E27FC236}">
                <a16:creationId xmlns:a16="http://schemas.microsoft.com/office/drawing/2014/main" id="{83746B47-205B-47F0-BC22-62B9C5DE9F20}"/>
              </a:ext>
            </a:extLst>
          </p:cNvPr>
          <p:cNvSpPr>
            <a:spLocks noChangeArrowheads="1"/>
          </p:cNvSpPr>
          <p:nvPr/>
        </p:nvSpPr>
        <p:spPr bwMode="auto">
          <a:xfrm>
            <a:off x="1428750" y="1243013"/>
            <a:ext cx="886460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b="1">
                <a:solidFill>
                  <a:srgbClr val="FF0000"/>
                </a:solidFill>
                <a:ea typeface="微软雅黑" panose="020B0503020204020204" pitchFamily="34" charset="-122"/>
                <a:sym typeface="Arial" panose="020B0604020202020204" pitchFamily="34" charset="0"/>
              </a:rPr>
              <a:t>1. </a:t>
            </a:r>
            <a:r>
              <a:rPr lang="zh-CN" altLang="en-US" sz="2400" b="1">
                <a:solidFill>
                  <a:srgbClr val="FF0000"/>
                </a:solidFill>
                <a:ea typeface="微软雅黑" panose="020B0503020204020204" pitchFamily="34" charset="-122"/>
                <a:sym typeface="Arial" panose="020B0604020202020204" pitchFamily="34" charset="0"/>
              </a:rPr>
              <a:t>推荐软件</a:t>
            </a:r>
            <a:r>
              <a:rPr lang="en-US" altLang="zh-CN" sz="2400" b="1">
                <a:solidFill>
                  <a:srgbClr val="FF0000"/>
                </a:solidFill>
                <a:ea typeface="微软雅黑" panose="020B0503020204020204" pitchFamily="34" charset="-122"/>
                <a:sym typeface="Arial" panose="020B0604020202020204" pitchFamily="34" charset="0"/>
              </a:rPr>
              <a:t>?</a:t>
            </a:r>
          </a:p>
          <a:p>
            <a:r>
              <a:rPr lang="en-US" altLang="zh-CN" sz="2400" b="1">
                <a:solidFill>
                  <a:srgbClr val="000000"/>
                </a:solidFill>
                <a:ea typeface="微软雅黑" panose="020B0503020204020204" pitchFamily="34" charset="-122"/>
                <a:sym typeface="Arial" panose="020B0604020202020204" pitchFamily="34" charset="0"/>
              </a:rPr>
              <a:t>    </a:t>
            </a:r>
            <a:r>
              <a:rPr lang="zh-CN" altLang="en-US" sz="2400" b="1">
                <a:solidFill>
                  <a:srgbClr val="000000"/>
                </a:solidFill>
                <a:ea typeface="微软雅黑" panose="020B0503020204020204" pitchFamily="34" charset="-122"/>
                <a:sym typeface="Arial" panose="020B0604020202020204" pitchFamily="34" charset="0"/>
              </a:rPr>
              <a:t>百词斩，扇贝单词，流利说，有道，金山词霸</a:t>
            </a:r>
            <a:r>
              <a:rPr lang="en-US" altLang="zh-CN" sz="2400" b="1">
                <a:solidFill>
                  <a:srgbClr val="000000"/>
                </a:solidFill>
                <a:ea typeface="微软雅黑" panose="020B0503020204020204" pitchFamily="34" charset="-122"/>
                <a:sym typeface="Arial" panose="020B0604020202020204" pitchFamily="34" charset="0"/>
              </a:rPr>
              <a:t> ...</a:t>
            </a:r>
          </a:p>
          <a:p>
            <a:endParaRPr lang="zh-CN" altLang="en-US" sz="2400" b="1">
              <a:solidFill>
                <a:srgbClr val="000000"/>
              </a:solidFill>
              <a:ea typeface="微软雅黑" panose="020B0503020204020204" pitchFamily="34" charset="-122"/>
              <a:sym typeface="Arial" panose="020B0604020202020204" pitchFamily="34" charset="0"/>
            </a:endParaRPr>
          </a:p>
          <a:p>
            <a:r>
              <a:rPr lang="en-US" altLang="zh-CN" sz="2400" b="1">
                <a:solidFill>
                  <a:srgbClr val="FF0000"/>
                </a:solidFill>
                <a:ea typeface="微软雅黑" panose="020B0503020204020204" pitchFamily="34" charset="-122"/>
                <a:sym typeface="Arial" panose="020B0604020202020204" pitchFamily="34" charset="0"/>
              </a:rPr>
              <a:t>2. </a:t>
            </a:r>
            <a:r>
              <a:rPr lang="zh-CN" altLang="en-US" sz="2400" b="1">
                <a:solidFill>
                  <a:srgbClr val="FF0000"/>
                </a:solidFill>
                <a:ea typeface="微软雅黑" panose="020B0503020204020204" pitchFamily="34" charset="-122"/>
                <a:sym typeface="Arial" panose="020B0604020202020204" pitchFamily="34" charset="0"/>
              </a:rPr>
              <a:t>推荐理由？</a:t>
            </a:r>
            <a:endParaRPr lang="zh-CN" altLang="en-US" sz="2400" b="1">
              <a:solidFill>
                <a:srgbClr val="000000"/>
              </a:solidFill>
              <a:ea typeface="微软雅黑" panose="020B0503020204020204" pitchFamily="34" charset="-122"/>
              <a:sym typeface="Arial" panose="020B0604020202020204" pitchFamily="34" charset="0"/>
            </a:endParaRPr>
          </a:p>
          <a:p>
            <a:endParaRPr lang="zh-CN" altLang="en-US" sz="2400" b="1">
              <a:solidFill>
                <a:srgbClr val="000000"/>
              </a:solidFill>
              <a:ea typeface="微软雅黑" panose="020B0503020204020204" pitchFamily="34" charset="-122"/>
              <a:sym typeface="Arial" panose="020B0604020202020204" pitchFamily="34" charset="0"/>
            </a:endParaRPr>
          </a:p>
          <a:p>
            <a:r>
              <a:rPr lang="zh-CN" altLang="en-US" sz="2400" b="1">
                <a:solidFill>
                  <a:srgbClr val="000000"/>
                </a:solidFill>
                <a:ea typeface="微软雅黑" panose="020B0503020204020204" pitchFamily="34" charset="-122"/>
                <a:sym typeface="Arial" panose="020B0604020202020204" pitchFamily="34" charset="0"/>
              </a:rPr>
              <a:t>如何充实要点？</a:t>
            </a:r>
          </a:p>
          <a:p>
            <a:r>
              <a:rPr lang="zh-CN" altLang="en-US" sz="2400" b="1">
                <a:solidFill>
                  <a:srgbClr val="000000"/>
                </a:solidFill>
                <a:ea typeface="微软雅黑" panose="020B0503020204020204" pitchFamily="34" charset="-122"/>
                <a:sym typeface="Arial" panose="020B0604020202020204" pitchFamily="34" charset="0"/>
              </a:rPr>
              <a:t>词汇学习涉及</a:t>
            </a:r>
            <a:r>
              <a:rPr lang="en-US" altLang="zh-CN" sz="2400" b="1">
                <a:solidFill>
                  <a:srgbClr val="000000"/>
                </a:solidFill>
                <a:ea typeface="微软雅黑" panose="020B0503020204020204" pitchFamily="34" charset="-122"/>
                <a:sym typeface="Arial" panose="020B0604020202020204" pitchFamily="34" charset="0"/>
              </a:rPr>
              <a:t>...?</a:t>
            </a:r>
          </a:p>
          <a:p>
            <a:endParaRPr lang="zh-CN" altLang="en-US" sz="2400" b="1">
              <a:solidFill>
                <a:srgbClr val="000000"/>
              </a:solidFill>
              <a:ea typeface="微软雅黑" panose="020B0503020204020204" pitchFamily="34" charset="-122"/>
              <a:sym typeface="Arial" panose="020B0604020202020204" pitchFamily="34" charset="0"/>
            </a:endParaRPr>
          </a:p>
          <a:p>
            <a:r>
              <a:rPr lang="en-US" altLang="zh-CN" sz="2400" b="1">
                <a:solidFill>
                  <a:srgbClr val="000000"/>
                </a:solidFill>
                <a:ea typeface="微软雅黑" panose="020B0503020204020204" pitchFamily="34" charset="-122"/>
                <a:sym typeface="Arial" panose="020B0604020202020204" pitchFamily="34" charset="0"/>
              </a:rPr>
              <a:t>Let’s dive into some apps and experience the functions!</a:t>
            </a:r>
          </a:p>
          <a:p>
            <a:endParaRPr lang="zh-CN" altLang="en-US" sz="2400" b="1">
              <a:solidFill>
                <a:srgbClr val="000000"/>
              </a:solidFill>
              <a:ea typeface="微软雅黑" panose="020B0503020204020204" pitchFamily="34" charset="-122"/>
              <a:sym typeface="Arial" panose="020B0604020202020204" pitchFamily="34" charset="0"/>
            </a:endParaRPr>
          </a:p>
          <a:p>
            <a:r>
              <a:rPr lang="zh-CN" altLang="en-US" sz="2400" b="1">
                <a:solidFill>
                  <a:srgbClr val="000000"/>
                </a:solidFill>
                <a:ea typeface="微软雅黑" panose="020B0503020204020204" pitchFamily="34" charset="-122"/>
                <a:sym typeface="Arial" panose="020B0604020202020204" pitchFamily="34" charset="0"/>
              </a:rPr>
              <a:t>单词的</a:t>
            </a:r>
            <a:r>
              <a:rPr lang="zh-CN" altLang="en-US" sz="2400" b="1">
                <a:solidFill>
                  <a:srgbClr val="FF0000"/>
                </a:solidFill>
                <a:ea typeface="微软雅黑" panose="020B0503020204020204" pitchFamily="34" charset="-122"/>
                <a:sym typeface="Arial" panose="020B0604020202020204" pitchFamily="34" charset="0"/>
              </a:rPr>
              <a:t>音、形、义</a:t>
            </a:r>
            <a:r>
              <a:rPr lang="en-US" altLang="zh-CN" sz="2400" b="1">
                <a:solidFill>
                  <a:srgbClr val="000000"/>
                </a:solidFill>
                <a:ea typeface="微软雅黑" panose="020B0503020204020204" pitchFamily="34" charset="-122"/>
                <a:sym typeface="Arial" panose="020B0604020202020204" pitchFamily="34" charset="0"/>
              </a:rPr>
              <a:t> </a:t>
            </a:r>
            <a:r>
              <a:rPr lang="zh-CN" altLang="en-US" sz="2400" b="1">
                <a:solidFill>
                  <a:srgbClr val="000000"/>
                </a:solidFill>
                <a:ea typeface="微软雅黑" panose="020B0503020204020204" pitchFamily="34" charset="-122"/>
                <a:sym typeface="Arial" panose="020B0604020202020204" pitchFamily="34" charset="0"/>
              </a:rPr>
              <a:t>三者结合；</a:t>
            </a:r>
          </a:p>
          <a:p>
            <a:r>
              <a:rPr lang="zh-CN" altLang="en-US" sz="2400" b="1">
                <a:solidFill>
                  <a:srgbClr val="FF0000"/>
                </a:solidFill>
                <a:ea typeface="微软雅黑" panose="020B0503020204020204" pitchFamily="34" charset="-122"/>
                <a:sym typeface="Arial" panose="020B0604020202020204" pitchFamily="34" charset="0"/>
              </a:rPr>
              <a:t>练习与巩固</a:t>
            </a:r>
            <a:r>
              <a:rPr lang="zh-CN" altLang="en-US" sz="2400" b="1">
                <a:solidFill>
                  <a:srgbClr val="000000"/>
                </a:solidFill>
                <a:ea typeface="微软雅黑" panose="020B0503020204020204" pitchFamily="34" charset="-122"/>
                <a:sym typeface="Arial" panose="020B0604020202020204" pitchFamily="34" charset="0"/>
              </a:rPr>
              <a:t>；</a:t>
            </a:r>
            <a:endParaRPr lang="en-US" altLang="zh-CN" sz="2400" b="1">
              <a:solidFill>
                <a:srgbClr val="000000"/>
              </a:solidFill>
              <a:ea typeface="微软雅黑" panose="020B0503020204020204" pitchFamily="34" charset="-122"/>
              <a:sym typeface="Arial" panose="020B0604020202020204" pitchFamily="34" charset="0"/>
            </a:endParaRPr>
          </a:p>
          <a:p>
            <a:r>
              <a:rPr lang="zh-CN" altLang="en-US" sz="2400" b="1">
                <a:solidFill>
                  <a:srgbClr val="000000"/>
                </a:solidFill>
                <a:ea typeface="微软雅黑" panose="020B0503020204020204" pitchFamily="34" charset="-122"/>
                <a:sym typeface="Arial" panose="020B0604020202020204" pitchFamily="34" charset="0"/>
              </a:rPr>
              <a:t>词汇库与</a:t>
            </a:r>
            <a:r>
              <a:rPr lang="zh-CN" altLang="en-US" sz="2400" b="1">
                <a:solidFill>
                  <a:srgbClr val="FF0000"/>
                </a:solidFill>
                <a:ea typeface="微软雅黑" panose="020B0503020204020204" pitchFamily="34" charset="-122"/>
                <a:sym typeface="Arial" panose="020B0604020202020204" pitchFamily="34" charset="0"/>
              </a:rPr>
              <a:t>个性化学习</a:t>
            </a:r>
            <a:r>
              <a:rPr lang="zh-CN" altLang="en-US" sz="2400" b="1">
                <a:solidFill>
                  <a:srgbClr val="000000"/>
                </a:solidFill>
                <a:ea typeface="微软雅黑" panose="020B0503020204020204" pitchFamily="34" charset="-122"/>
                <a:sym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7762">
                                            <p:txEl>
                                              <p:pRg st="1" end="1"/>
                                            </p:txEl>
                                          </p:spTgt>
                                        </p:tgtEl>
                                        <p:attrNameLst>
                                          <p:attrName>style.visibility</p:attrName>
                                        </p:attrNameLst>
                                      </p:cBhvr>
                                      <p:to>
                                        <p:strVal val="visible"/>
                                      </p:to>
                                    </p:set>
                                    <p:animEffect>
                                      <p:cBhvr>
                                        <p:cTn id="7" dur="500"/>
                                        <p:tgtEl>
                                          <p:spTgt spid="11776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17762">
                                            <p:txEl>
                                              <p:pRg st="5" end="5"/>
                                            </p:txEl>
                                          </p:spTgt>
                                        </p:tgtEl>
                                        <p:attrNameLst>
                                          <p:attrName>style.visibility</p:attrName>
                                        </p:attrNameLst>
                                      </p:cBhvr>
                                      <p:to>
                                        <p:strVal val="visible"/>
                                      </p:to>
                                    </p:set>
                                    <p:animEffect>
                                      <p:cBhvr>
                                        <p:cTn id="12" dur="500"/>
                                        <p:tgtEl>
                                          <p:spTgt spid="117762">
                                            <p:txEl>
                                              <p:pRg st="5" end="5"/>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17762">
                                            <p:txEl>
                                              <p:pRg st="6" end="6"/>
                                            </p:txEl>
                                          </p:spTgt>
                                        </p:tgtEl>
                                        <p:attrNameLst>
                                          <p:attrName>style.visibility</p:attrName>
                                        </p:attrNameLst>
                                      </p:cBhvr>
                                      <p:to>
                                        <p:strVal val="visible"/>
                                      </p:to>
                                    </p:set>
                                    <p:animEffect>
                                      <p:cBhvr>
                                        <p:cTn id="15" dur="500"/>
                                        <p:tgtEl>
                                          <p:spTgt spid="117762">
                                            <p:txEl>
                                              <p:pRg st="6" end="6"/>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17762">
                                            <p:txEl>
                                              <p:pRg st="8" end="8"/>
                                            </p:txEl>
                                          </p:spTgt>
                                        </p:tgtEl>
                                        <p:attrNameLst>
                                          <p:attrName>style.visibility</p:attrName>
                                        </p:attrNameLst>
                                      </p:cBhvr>
                                      <p:to>
                                        <p:strVal val="visible"/>
                                      </p:to>
                                    </p:set>
                                    <p:animEffect>
                                      <p:cBhvr>
                                        <p:cTn id="20" dur="500"/>
                                        <p:tgtEl>
                                          <p:spTgt spid="117762">
                                            <p:txEl>
                                              <p:pRg st="8" end="8"/>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117762">
                                            <p:txEl>
                                              <p:pRg st="10" end="10"/>
                                            </p:txEl>
                                          </p:spTgt>
                                        </p:tgtEl>
                                        <p:attrNameLst>
                                          <p:attrName>style.visibility</p:attrName>
                                        </p:attrNameLst>
                                      </p:cBhvr>
                                      <p:to>
                                        <p:strVal val="visible"/>
                                      </p:to>
                                    </p:set>
                                    <p:animEffect>
                                      <p:cBhvr>
                                        <p:cTn id="25" dur="500"/>
                                        <p:tgtEl>
                                          <p:spTgt spid="117762">
                                            <p:txEl>
                                              <p:pRg st="10" end="10"/>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117762">
                                            <p:txEl>
                                              <p:pRg st="11" end="11"/>
                                            </p:txEl>
                                          </p:spTgt>
                                        </p:tgtEl>
                                        <p:attrNameLst>
                                          <p:attrName>style.visibility</p:attrName>
                                        </p:attrNameLst>
                                      </p:cBhvr>
                                      <p:to>
                                        <p:strVal val="visible"/>
                                      </p:to>
                                    </p:set>
                                    <p:animEffect>
                                      <p:cBhvr>
                                        <p:cTn id="28" dur="500"/>
                                        <p:tgtEl>
                                          <p:spTgt spid="117762">
                                            <p:txEl>
                                              <p:pRg st="11" end="11"/>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117762">
                                            <p:txEl>
                                              <p:pRg st="12" end="12"/>
                                            </p:txEl>
                                          </p:spTgt>
                                        </p:tgtEl>
                                        <p:attrNameLst>
                                          <p:attrName>style.visibility</p:attrName>
                                        </p:attrNameLst>
                                      </p:cBhvr>
                                      <p:to>
                                        <p:strVal val="visible"/>
                                      </p:to>
                                    </p:set>
                                    <p:animEffect>
                                      <p:cBhvr>
                                        <p:cTn id="31" dur="500"/>
                                        <p:tgtEl>
                                          <p:spTgt spid="11776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6FABE304-845B-4923-B668-B0E7F4C50294}"/>
              </a:ext>
            </a:extLst>
          </p:cNvPr>
          <p:cNvSpPr>
            <a:spLocks noGrp="1"/>
          </p:cNvSpPr>
          <p:nvPr>
            <p:ph type="sldNum" sz="quarter" idx="12"/>
          </p:nvPr>
        </p:nvSpPr>
        <p:spPr/>
        <p:txBody>
          <a:bodyPr/>
          <a:lstStyle/>
          <a:p>
            <a:fld id="{C5A21F5C-4412-4C19-B3CA-20201DA39CB1}" type="slidenum">
              <a:rPr lang="zh-CN" altLang="en-US"/>
              <a:pPr/>
              <a:t>114</a:t>
            </a:fld>
            <a:endParaRPr lang="zh-CN" altLang="en-US" sz="1800">
              <a:solidFill>
                <a:schemeClr val="tx1"/>
              </a:solidFill>
            </a:endParaRPr>
          </a:p>
        </p:txBody>
      </p:sp>
      <p:sp>
        <p:nvSpPr>
          <p:cNvPr id="118786" name="文本框 3">
            <a:extLst>
              <a:ext uri="{FF2B5EF4-FFF2-40B4-BE49-F238E27FC236}">
                <a16:creationId xmlns:a16="http://schemas.microsoft.com/office/drawing/2014/main" id="{DC3DAF15-CE87-4DB4-A791-7AB55F7ABEE3}"/>
              </a:ext>
            </a:extLst>
          </p:cNvPr>
          <p:cNvSpPr>
            <a:spLocks noChangeArrowheads="1"/>
          </p:cNvSpPr>
          <p:nvPr/>
        </p:nvSpPr>
        <p:spPr bwMode="auto">
          <a:xfrm>
            <a:off x="906463" y="1243013"/>
            <a:ext cx="10158412"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a:solidFill>
                  <a:srgbClr val="000000"/>
                </a:solidFill>
                <a:ea typeface="微软雅黑" panose="020B0503020204020204" pitchFamily="34" charset="-122"/>
                <a:sym typeface="Arial" panose="020B0604020202020204" pitchFamily="34" charset="0"/>
              </a:rPr>
              <a:t>所以</a:t>
            </a:r>
            <a:r>
              <a:rPr lang="en-US" altLang="zh-CN" sz="2400" b="1">
                <a:solidFill>
                  <a:srgbClr val="000000"/>
                </a:solidFill>
                <a:ea typeface="微软雅黑" panose="020B0503020204020204" pitchFamily="34" charset="-122"/>
                <a:sym typeface="Arial" panose="020B0604020202020204" pitchFamily="34" charset="0"/>
              </a:rPr>
              <a:t>...</a:t>
            </a:r>
            <a:r>
              <a:rPr lang="zh-CN" altLang="en-US" sz="2400" b="1">
                <a:solidFill>
                  <a:srgbClr val="000000"/>
                </a:solidFill>
                <a:ea typeface="微软雅黑" panose="020B0503020204020204" pitchFamily="34" charset="-122"/>
                <a:sym typeface="Arial" panose="020B0604020202020204" pitchFamily="34" charset="0"/>
              </a:rPr>
              <a:t>词汇的学习涉及</a:t>
            </a:r>
            <a:r>
              <a:rPr lang="en-US" altLang="zh-CN" sz="2400" b="1">
                <a:solidFill>
                  <a:srgbClr val="000000"/>
                </a:solidFill>
                <a:ea typeface="微软雅黑" panose="020B0503020204020204" pitchFamily="34" charset="-122"/>
                <a:sym typeface="Arial" panose="020B0604020202020204" pitchFamily="34" charset="0"/>
              </a:rPr>
              <a:t>...?</a:t>
            </a:r>
            <a:endParaRPr lang="zh-CN" altLang="en-US" sz="2400" b="1">
              <a:solidFill>
                <a:srgbClr val="000000"/>
              </a:solidFill>
              <a:ea typeface="微软雅黑" panose="020B0503020204020204" pitchFamily="34" charset="-122"/>
              <a:sym typeface="Arial" panose="020B0604020202020204" pitchFamily="34" charset="0"/>
            </a:endParaRPr>
          </a:p>
          <a:p>
            <a:endParaRPr lang="zh-CN" altLang="en-US" sz="2400" b="1">
              <a:solidFill>
                <a:srgbClr val="000000"/>
              </a:solidFill>
              <a:ea typeface="微软雅黑" panose="020B0503020204020204" pitchFamily="34" charset="-122"/>
              <a:sym typeface="Arial" panose="020B0604020202020204" pitchFamily="34" charset="0"/>
            </a:endParaRPr>
          </a:p>
          <a:p>
            <a:r>
              <a:rPr lang="zh-CN" altLang="en-US" sz="2400" b="1">
                <a:solidFill>
                  <a:srgbClr val="000000"/>
                </a:solidFill>
                <a:ea typeface="微软雅黑" panose="020B0503020204020204" pitchFamily="34" charset="-122"/>
                <a:sym typeface="Arial" panose="020B0604020202020204" pitchFamily="34" charset="0"/>
              </a:rPr>
              <a:t>单词的</a:t>
            </a:r>
            <a:r>
              <a:rPr lang="zh-CN" altLang="en-US" sz="2400" b="1">
                <a:solidFill>
                  <a:srgbClr val="FF0000"/>
                </a:solidFill>
                <a:ea typeface="微软雅黑" panose="020B0503020204020204" pitchFamily="34" charset="-122"/>
                <a:sym typeface="Arial" panose="020B0604020202020204" pitchFamily="34" charset="0"/>
              </a:rPr>
              <a:t>音、形、义</a:t>
            </a:r>
            <a:r>
              <a:rPr lang="en-US" altLang="zh-CN" sz="2400" b="1">
                <a:solidFill>
                  <a:srgbClr val="000000"/>
                </a:solidFill>
                <a:ea typeface="微软雅黑" panose="020B0503020204020204" pitchFamily="34" charset="-122"/>
                <a:sym typeface="Arial" panose="020B0604020202020204" pitchFamily="34" charset="0"/>
              </a:rPr>
              <a:t> </a:t>
            </a:r>
            <a:r>
              <a:rPr lang="zh-CN" altLang="en-US" sz="2400" b="1">
                <a:solidFill>
                  <a:srgbClr val="000000"/>
                </a:solidFill>
                <a:ea typeface="微软雅黑" panose="020B0503020204020204" pitchFamily="34" charset="-122"/>
                <a:sym typeface="Arial" panose="020B0604020202020204" pitchFamily="34" charset="0"/>
              </a:rPr>
              <a:t>三者结合；</a:t>
            </a:r>
          </a:p>
          <a:p>
            <a:r>
              <a:rPr lang="zh-CN" altLang="en-US" sz="2400" b="1">
                <a:solidFill>
                  <a:srgbClr val="FF0000"/>
                </a:solidFill>
                <a:ea typeface="微软雅黑" panose="020B0503020204020204" pitchFamily="34" charset="-122"/>
                <a:sym typeface="Arial" panose="020B0604020202020204" pitchFamily="34" charset="0"/>
              </a:rPr>
              <a:t>练习与巩固</a:t>
            </a:r>
            <a:r>
              <a:rPr lang="zh-CN" altLang="en-US" sz="2400" b="1">
                <a:solidFill>
                  <a:srgbClr val="000000"/>
                </a:solidFill>
                <a:ea typeface="微软雅黑" panose="020B0503020204020204" pitchFamily="34" charset="-122"/>
                <a:sym typeface="Arial" panose="020B0604020202020204" pitchFamily="34" charset="0"/>
              </a:rPr>
              <a:t>；</a:t>
            </a:r>
            <a:endParaRPr lang="en-US" altLang="zh-CN" sz="2400" b="1">
              <a:solidFill>
                <a:srgbClr val="000000"/>
              </a:solidFill>
              <a:ea typeface="微软雅黑" panose="020B0503020204020204" pitchFamily="34" charset="-122"/>
              <a:sym typeface="Arial" panose="020B0604020202020204" pitchFamily="34" charset="0"/>
            </a:endParaRPr>
          </a:p>
          <a:p>
            <a:r>
              <a:rPr lang="zh-CN" altLang="en-US" sz="2400" b="1">
                <a:solidFill>
                  <a:srgbClr val="000000"/>
                </a:solidFill>
                <a:ea typeface="微软雅黑" panose="020B0503020204020204" pitchFamily="34" charset="-122"/>
                <a:sym typeface="Arial" panose="020B0604020202020204" pitchFamily="34" charset="0"/>
              </a:rPr>
              <a:t>词汇库与</a:t>
            </a:r>
            <a:r>
              <a:rPr lang="zh-CN" altLang="en-US" sz="2400" b="1">
                <a:solidFill>
                  <a:srgbClr val="FF0000"/>
                </a:solidFill>
                <a:ea typeface="微软雅黑" panose="020B0503020204020204" pitchFamily="34" charset="-122"/>
                <a:sym typeface="Arial" panose="020B0604020202020204" pitchFamily="34" charset="0"/>
              </a:rPr>
              <a:t>个性化学习</a:t>
            </a:r>
            <a:r>
              <a:rPr lang="zh-CN" altLang="en-US" sz="2400" b="1">
                <a:solidFill>
                  <a:srgbClr val="000000"/>
                </a:solidFill>
                <a:ea typeface="微软雅黑" panose="020B0503020204020204" pitchFamily="34" charset="-122"/>
                <a:sym typeface="Arial" panose="020B0604020202020204" pitchFamily="34" charset="0"/>
              </a:rPr>
              <a:t>；</a:t>
            </a:r>
          </a:p>
          <a:p>
            <a:endParaRPr lang="zh-CN" altLang="en-US" sz="2400" b="1">
              <a:solidFill>
                <a:srgbClr val="000000"/>
              </a:solidFill>
              <a:ea typeface="微软雅黑" panose="020B0503020204020204" pitchFamily="34" charset="-122"/>
              <a:sym typeface="Arial" panose="020B0604020202020204" pitchFamily="34" charset="0"/>
            </a:endParaRPr>
          </a:p>
          <a:p>
            <a:endParaRPr lang="zh-CN" altLang="en-US" sz="2400" b="1">
              <a:solidFill>
                <a:srgbClr val="000000"/>
              </a:solidFill>
              <a:ea typeface="微软雅黑" panose="020B0503020204020204" pitchFamily="34" charset="-122"/>
              <a:sym typeface="Arial" panose="020B0604020202020204" pitchFamily="34" charset="0"/>
            </a:endParaRPr>
          </a:p>
          <a:p>
            <a:r>
              <a:rPr lang="en-US" altLang="zh-CN" sz="2400" b="1">
                <a:solidFill>
                  <a:srgbClr val="000000"/>
                </a:solidFill>
                <a:ea typeface="微软雅黑" panose="020B0503020204020204" pitchFamily="34" charset="-122"/>
                <a:sym typeface="Arial" panose="020B0604020202020204" pitchFamily="34" charset="0"/>
              </a:rPr>
              <a:t>1. </a:t>
            </a:r>
            <a:r>
              <a:rPr lang="zh-CN" altLang="en-US" sz="2400" b="1">
                <a:solidFill>
                  <a:srgbClr val="000000"/>
                </a:solidFill>
                <a:ea typeface="微软雅黑" panose="020B0503020204020204" pitchFamily="34" charset="-122"/>
                <a:sym typeface="Arial" panose="020B0604020202020204" pitchFamily="34" charset="0"/>
              </a:rPr>
              <a:t>该软件能够同时呈现单词的形式、发音以及用法，所以你能知道如何使用准确地它；</a:t>
            </a:r>
          </a:p>
          <a:p>
            <a:r>
              <a:rPr lang="en-US" altLang="zh-CN" sz="2400" b="1">
                <a:solidFill>
                  <a:srgbClr val="000000"/>
                </a:solidFill>
                <a:ea typeface="微软雅黑" panose="020B0503020204020204" pitchFamily="34" charset="-122"/>
                <a:sym typeface="Arial" panose="020B0604020202020204" pitchFamily="34" charset="0"/>
              </a:rPr>
              <a:t>2. </a:t>
            </a:r>
            <a:r>
              <a:rPr lang="zh-CN" altLang="en-US" sz="2400" b="1">
                <a:solidFill>
                  <a:srgbClr val="000000"/>
                </a:solidFill>
                <a:ea typeface="微软雅黑" panose="020B0503020204020204" pitchFamily="34" charset="-122"/>
                <a:sym typeface="Arial" panose="020B0604020202020204" pitchFamily="34" charset="0"/>
              </a:rPr>
              <a:t>而且里面配置有丰富多样的练习活动，来帮助你及时复习巩固它；</a:t>
            </a:r>
          </a:p>
          <a:p>
            <a:r>
              <a:rPr lang="en-US" altLang="zh-CN" sz="2400" b="1">
                <a:solidFill>
                  <a:srgbClr val="000000"/>
                </a:solidFill>
                <a:ea typeface="微软雅黑" panose="020B0503020204020204" pitchFamily="34" charset="-122"/>
                <a:sym typeface="Arial" panose="020B0604020202020204" pitchFamily="34" charset="0"/>
              </a:rPr>
              <a:t>3. </a:t>
            </a:r>
            <a:r>
              <a:rPr lang="zh-CN" altLang="en-US" sz="2400" b="1">
                <a:solidFill>
                  <a:srgbClr val="000000"/>
                </a:solidFill>
                <a:ea typeface="微软雅黑" panose="020B0503020204020204" pitchFamily="34" charset="-122"/>
                <a:sym typeface="Arial" panose="020B0604020202020204" pitchFamily="34" charset="0"/>
              </a:rPr>
              <a:t>最后，你还可以自己</a:t>
            </a:r>
            <a:r>
              <a:rPr lang="zh-CN" altLang="en-US" sz="2400" b="1">
                <a:solidFill>
                  <a:srgbClr val="000000"/>
                </a:solidFill>
                <a:sym typeface="微软雅黑" panose="020B0503020204020204" pitchFamily="34" charset="-122"/>
              </a:rPr>
              <a:t>决定一天记单词的数量，</a:t>
            </a:r>
            <a:r>
              <a:rPr lang="zh-CN" altLang="en-US" sz="2400" b="1">
                <a:solidFill>
                  <a:srgbClr val="000000"/>
                </a:solidFill>
                <a:ea typeface="微软雅黑" panose="020B0503020204020204" pitchFamily="34" charset="-122"/>
                <a:sym typeface="Arial" panose="020B0604020202020204" pitchFamily="34" charset="0"/>
              </a:rPr>
              <a:t>制定个性化的学习计划。</a:t>
            </a:r>
          </a:p>
          <a:p>
            <a:endParaRPr lang="zh-CN" altLang="en-US" sz="2800" b="1">
              <a:solidFill>
                <a:srgbClr val="000000"/>
              </a:solidFill>
              <a:ea typeface="微软雅黑" panose="020B0503020204020204" pitchFamily="34" charset="-122"/>
              <a:sym typeface="Arial" panose="020B0604020202020204" pitchFamily="34" charset="0"/>
            </a:endParaRPr>
          </a:p>
          <a:p>
            <a:endParaRPr lang="zh-CN" altLang="en-US" sz="2800" b="1">
              <a:solidFill>
                <a:srgbClr val="000000"/>
              </a:solidFill>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8786">
                                            <p:txEl>
                                              <p:pRg st="2" end="2"/>
                                            </p:txEl>
                                          </p:spTgt>
                                        </p:tgtEl>
                                        <p:attrNameLst>
                                          <p:attrName>style.visibility</p:attrName>
                                        </p:attrNameLst>
                                      </p:cBhvr>
                                      <p:to>
                                        <p:strVal val="visible"/>
                                      </p:to>
                                    </p:set>
                                    <p:animEffect>
                                      <p:cBhvr>
                                        <p:cTn id="7" dur="500"/>
                                        <p:tgtEl>
                                          <p:spTgt spid="118786">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18786">
                                            <p:txEl>
                                              <p:pRg st="3" end="3"/>
                                            </p:txEl>
                                          </p:spTgt>
                                        </p:tgtEl>
                                        <p:attrNameLst>
                                          <p:attrName>style.visibility</p:attrName>
                                        </p:attrNameLst>
                                      </p:cBhvr>
                                      <p:to>
                                        <p:strVal val="visible"/>
                                      </p:to>
                                    </p:set>
                                    <p:animEffect>
                                      <p:cBhvr>
                                        <p:cTn id="10" dur="500"/>
                                        <p:tgtEl>
                                          <p:spTgt spid="118786">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18786">
                                            <p:txEl>
                                              <p:pRg st="4" end="4"/>
                                            </p:txEl>
                                          </p:spTgt>
                                        </p:tgtEl>
                                        <p:attrNameLst>
                                          <p:attrName>style.visibility</p:attrName>
                                        </p:attrNameLst>
                                      </p:cBhvr>
                                      <p:to>
                                        <p:strVal val="visible"/>
                                      </p:to>
                                    </p:set>
                                    <p:animEffect>
                                      <p:cBhvr>
                                        <p:cTn id="13" dur="500"/>
                                        <p:tgtEl>
                                          <p:spTgt spid="118786">
                                            <p:txEl>
                                              <p:pRg st="4" end="4"/>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118786">
                                            <p:txEl>
                                              <p:pRg st="7" end="7"/>
                                            </p:txEl>
                                          </p:spTgt>
                                        </p:tgtEl>
                                        <p:attrNameLst>
                                          <p:attrName>style.visibility</p:attrName>
                                        </p:attrNameLst>
                                      </p:cBhvr>
                                      <p:to>
                                        <p:strVal val="visible"/>
                                      </p:to>
                                    </p:set>
                                    <p:animEffect>
                                      <p:cBhvr>
                                        <p:cTn id="18" dur="500"/>
                                        <p:tgtEl>
                                          <p:spTgt spid="118786">
                                            <p:txEl>
                                              <p:pRg st="7" end="7"/>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118786">
                                            <p:txEl>
                                              <p:pRg st="8" end="8"/>
                                            </p:txEl>
                                          </p:spTgt>
                                        </p:tgtEl>
                                        <p:attrNameLst>
                                          <p:attrName>style.visibility</p:attrName>
                                        </p:attrNameLst>
                                      </p:cBhvr>
                                      <p:to>
                                        <p:strVal val="visible"/>
                                      </p:to>
                                    </p:set>
                                    <p:animEffect>
                                      <p:cBhvr>
                                        <p:cTn id="21" dur="500"/>
                                        <p:tgtEl>
                                          <p:spTgt spid="118786">
                                            <p:txEl>
                                              <p:pRg st="8" end="8"/>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118786">
                                            <p:txEl>
                                              <p:pRg st="9" end="9"/>
                                            </p:txEl>
                                          </p:spTgt>
                                        </p:tgtEl>
                                        <p:attrNameLst>
                                          <p:attrName>style.visibility</p:attrName>
                                        </p:attrNameLst>
                                      </p:cBhvr>
                                      <p:to>
                                        <p:strVal val="visible"/>
                                      </p:to>
                                    </p:set>
                                    <p:animEffect>
                                      <p:cBhvr>
                                        <p:cTn id="24" dur="500"/>
                                        <p:tgtEl>
                                          <p:spTgt spid="11878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5">
            <a:extLst>
              <a:ext uri="{FF2B5EF4-FFF2-40B4-BE49-F238E27FC236}">
                <a16:creationId xmlns:a16="http://schemas.microsoft.com/office/drawing/2014/main" id="{E9D90734-2F30-49E6-9DB2-8416A7FC0749}"/>
              </a:ext>
            </a:extLst>
          </p:cNvPr>
          <p:cNvSpPr>
            <a:spLocks noGrp="1"/>
          </p:cNvSpPr>
          <p:nvPr>
            <p:ph type="sldNum" sz="quarter" idx="12"/>
          </p:nvPr>
        </p:nvSpPr>
        <p:spPr/>
        <p:txBody>
          <a:bodyPr/>
          <a:lstStyle/>
          <a:p>
            <a:fld id="{DD3A5556-A076-4829-9C9C-BDB63BCEDEB1}" type="slidenum">
              <a:rPr lang="zh-CN" altLang="en-US"/>
              <a:pPr/>
              <a:t>115</a:t>
            </a:fld>
            <a:endParaRPr lang="zh-CN" altLang="en-US" sz="1800">
              <a:solidFill>
                <a:schemeClr val="tx1"/>
              </a:solidFill>
            </a:endParaRPr>
          </a:p>
        </p:txBody>
      </p:sp>
      <p:pic>
        <p:nvPicPr>
          <p:cNvPr id="119810" name="图片 5">
            <a:extLst>
              <a:ext uri="{FF2B5EF4-FFF2-40B4-BE49-F238E27FC236}">
                <a16:creationId xmlns:a16="http://schemas.microsoft.com/office/drawing/2014/main" id="{22C663A2-EE72-491A-A098-9CCA82604B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6350"/>
            <a:ext cx="1219358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1" name="图片 6">
            <a:extLst>
              <a:ext uri="{FF2B5EF4-FFF2-40B4-BE49-F238E27FC236}">
                <a16:creationId xmlns:a16="http://schemas.microsoft.com/office/drawing/2014/main" id="{2C310955-6D36-4288-A901-1336C40728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763" y="231775"/>
            <a:ext cx="115570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图片 3">
            <a:extLst>
              <a:ext uri="{FF2B5EF4-FFF2-40B4-BE49-F238E27FC236}">
                <a16:creationId xmlns:a16="http://schemas.microsoft.com/office/drawing/2014/main" id="{13E78DC8-84AD-479E-9E93-916C12AC29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A4E67A99-8C66-41D4-9C43-B37B6D5823D9}"/>
              </a:ext>
            </a:extLst>
          </p:cNvPr>
          <p:cNvSpPr>
            <a:spLocks noGrp="1"/>
          </p:cNvSpPr>
          <p:nvPr>
            <p:ph type="sldNum" sz="quarter" idx="12"/>
          </p:nvPr>
        </p:nvSpPr>
        <p:spPr/>
        <p:txBody>
          <a:bodyPr/>
          <a:lstStyle/>
          <a:p>
            <a:fld id="{3174BEA2-30DB-4CBD-912B-2A703C16E165}" type="slidenum">
              <a:rPr lang="zh-CN" altLang="en-US"/>
              <a:pPr/>
              <a:t>116</a:t>
            </a:fld>
            <a:endParaRPr lang="zh-CN" altLang="en-US" sz="1800">
              <a:solidFill>
                <a:schemeClr val="tx1"/>
              </a:solidFill>
            </a:endParaRPr>
          </a:p>
        </p:txBody>
      </p:sp>
      <p:sp>
        <p:nvSpPr>
          <p:cNvPr id="120834" name="文本框 3">
            <a:extLst>
              <a:ext uri="{FF2B5EF4-FFF2-40B4-BE49-F238E27FC236}">
                <a16:creationId xmlns:a16="http://schemas.microsoft.com/office/drawing/2014/main" id="{9D74F603-375D-4334-A8B1-CB62612D47C2}"/>
              </a:ext>
            </a:extLst>
          </p:cNvPr>
          <p:cNvSpPr>
            <a:spLocks noChangeArrowheads="1"/>
          </p:cNvSpPr>
          <p:nvPr/>
        </p:nvSpPr>
        <p:spPr bwMode="auto">
          <a:xfrm>
            <a:off x="3117850" y="1635125"/>
            <a:ext cx="572135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8000">
                <a:solidFill>
                  <a:srgbClr val="FF0000"/>
                </a:solidFill>
                <a:latin typeface="黑体" panose="02010609060101010101" pitchFamily="49" charset="-122"/>
                <a:ea typeface="黑体" panose="02010609060101010101" pitchFamily="49" charset="-122"/>
                <a:sym typeface="黑体" panose="02010609060101010101" pitchFamily="49" charset="-122"/>
              </a:rPr>
              <a:t>写     作</a:t>
            </a:r>
            <a:endParaRPr lang="en-US" altLang="zh-CN" sz="8000">
              <a:solidFill>
                <a:srgbClr val="FF0000"/>
              </a:solidFill>
              <a:latin typeface="黑体" panose="02010609060101010101" pitchFamily="49" charset="-122"/>
              <a:ea typeface="黑体" panose="02010609060101010101" pitchFamily="49" charset="-122"/>
              <a:sym typeface="黑体" panose="02010609060101010101" pitchFamily="49" charset="-122"/>
            </a:endParaRPr>
          </a:p>
          <a:p>
            <a:pPr algn="ctr"/>
            <a:endParaRPr lang="zh-CN" altLang="en-US">
              <a:solidFill>
                <a:srgbClr val="000000"/>
              </a:solidFill>
              <a:latin typeface="黑体" panose="02010609060101010101" pitchFamily="49" charset="-122"/>
              <a:ea typeface="黑体" panose="02010609060101010101" pitchFamily="49" charset="-122"/>
              <a:sym typeface="黑体" panose="02010609060101010101" pitchFamily="49" charset="-122"/>
            </a:endParaRPr>
          </a:p>
          <a:p>
            <a:pPr algn="ctr"/>
            <a:endParaRPr lang="zh-CN" altLang="en-US">
              <a:solidFill>
                <a:srgbClr val="000000"/>
              </a:solidFill>
              <a:latin typeface="黑体" panose="02010609060101010101" pitchFamily="49" charset="-122"/>
              <a:ea typeface="黑体" panose="02010609060101010101" pitchFamily="49" charset="-122"/>
              <a:sym typeface="黑体" panose="02010609060101010101" pitchFamily="49" charset="-122"/>
            </a:endParaRPr>
          </a:p>
          <a:p>
            <a:pPr algn="ctr"/>
            <a:r>
              <a:rPr lang="zh-CN" altLang="en-US" sz="4000">
                <a:solidFill>
                  <a:srgbClr val="FF0000"/>
                </a:solidFill>
                <a:latin typeface="黑体" panose="02010609060101010101" pitchFamily="49" charset="-122"/>
                <a:ea typeface="黑体" panose="02010609060101010101" pitchFamily="49" charset="-122"/>
                <a:sym typeface="黑体" panose="02010609060101010101" pitchFamily="49" charset="-122"/>
              </a:rPr>
              <a:t>第二节</a:t>
            </a:r>
            <a:endParaRPr lang="en-US" altLang="zh-CN" sz="4000">
              <a:solidFill>
                <a:srgbClr val="FF0000"/>
              </a:solidFill>
              <a:latin typeface="黑体" panose="02010609060101010101" pitchFamily="49" charset="-122"/>
              <a:ea typeface="黑体" panose="02010609060101010101" pitchFamily="49" charset="-122"/>
              <a:sym typeface="黑体" panose="02010609060101010101" pitchFamily="49" charset="-122"/>
            </a:endParaRPr>
          </a:p>
          <a:p>
            <a:pPr algn="ctr"/>
            <a:r>
              <a:rPr lang="zh-CN" altLang="en-US" sz="4000">
                <a:solidFill>
                  <a:srgbClr val="FF0000"/>
                </a:solidFill>
                <a:latin typeface="黑体" panose="02010609060101010101" pitchFamily="49" charset="-122"/>
                <a:ea typeface="黑体" panose="02010609060101010101" pitchFamily="49" charset="-122"/>
                <a:sym typeface="黑体" panose="02010609060101010101" pitchFamily="49" charset="-122"/>
              </a:rPr>
              <a:t>读后续写</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5">
            <a:extLst>
              <a:ext uri="{FF2B5EF4-FFF2-40B4-BE49-F238E27FC236}">
                <a16:creationId xmlns:a16="http://schemas.microsoft.com/office/drawing/2014/main" id="{402A071E-74B9-496A-80AD-5CBB6454C90D}"/>
              </a:ext>
            </a:extLst>
          </p:cNvPr>
          <p:cNvSpPr>
            <a:spLocks noGrp="1"/>
          </p:cNvSpPr>
          <p:nvPr>
            <p:ph type="sldNum" sz="quarter" idx="12"/>
          </p:nvPr>
        </p:nvSpPr>
        <p:spPr/>
        <p:txBody>
          <a:bodyPr/>
          <a:lstStyle/>
          <a:p>
            <a:fld id="{CCC5B7B2-C185-441A-8EE5-3B4EBA310E5A}" type="slidenum">
              <a:rPr lang="zh-CN" altLang="en-US"/>
              <a:pPr/>
              <a:t>117</a:t>
            </a:fld>
            <a:endParaRPr lang="zh-CN" altLang="en-US" sz="1800">
              <a:solidFill>
                <a:schemeClr val="tx1"/>
              </a:solidFill>
            </a:endParaRPr>
          </a:p>
        </p:txBody>
      </p:sp>
      <p:sp>
        <p:nvSpPr>
          <p:cNvPr id="121858" name="矩形 3">
            <a:extLst>
              <a:ext uri="{FF2B5EF4-FFF2-40B4-BE49-F238E27FC236}">
                <a16:creationId xmlns:a16="http://schemas.microsoft.com/office/drawing/2014/main" id="{F2134C28-C4AB-4331-BEDB-ED3641D27EC7}"/>
              </a:ext>
            </a:extLst>
          </p:cNvPr>
          <p:cNvSpPr>
            <a:spLocks noChangeArrowheads="1"/>
          </p:cNvSpPr>
          <p:nvPr/>
        </p:nvSpPr>
        <p:spPr bwMode="auto">
          <a:xfrm>
            <a:off x="3556000" y="1652588"/>
            <a:ext cx="5305425"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nSpc>
                <a:spcPct val="150000"/>
              </a:lnSpc>
              <a:buFont typeface="Wingdings" panose="05000000000000000000" pitchFamily="2" charset="2"/>
              <a:buChar char="l"/>
            </a:pP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考察目的</a:t>
            </a:r>
            <a:endParaRPr lang="en-US" altLang="zh-CN" sz="2800" b="1">
              <a:solidFill>
                <a:srgbClr val="000000"/>
              </a:solidFill>
              <a:latin typeface="宋体" panose="02010600030101010101" pitchFamily="2" charset="-122"/>
              <a:sym typeface="宋体" panose="02010600030101010101" pitchFamily="2" charset="-122"/>
            </a:endParaRPr>
          </a:p>
          <a:p>
            <a:pPr>
              <a:lnSpc>
                <a:spcPct val="150000"/>
              </a:lnSpc>
              <a:buFont typeface="Wingdings" panose="05000000000000000000" pitchFamily="2" charset="2"/>
              <a:buChar char="l"/>
            </a:pP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读后续写评分要点</a:t>
            </a:r>
            <a:endParaRPr lang="en-US" altLang="zh-CN" sz="2800" b="1">
              <a:solidFill>
                <a:srgbClr val="000000"/>
              </a:solidFill>
              <a:latin typeface="宋体" panose="02010600030101010101" pitchFamily="2" charset="-122"/>
              <a:sym typeface="宋体" panose="02010600030101010101" pitchFamily="2" charset="-122"/>
            </a:endParaRPr>
          </a:p>
          <a:p>
            <a:pPr>
              <a:lnSpc>
                <a:spcPct val="150000"/>
              </a:lnSpc>
              <a:buFont typeface="Wingdings" panose="05000000000000000000" pitchFamily="2" charset="2"/>
              <a:buChar char="l"/>
            </a:pP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考点预测与备考建议</a:t>
            </a:r>
            <a:endParaRPr lang="en-US" altLang="zh-CN" sz="2800" b="1">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nSpc>
                <a:spcPct val="150000"/>
              </a:lnSpc>
              <a:buFont typeface="Wingdings" panose="05000000000000000000" pitchFamily="2" charset="2"/>
              <a:buChar char="l"/>
            </a:pP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写作思路</a:t>
            </a:r>
            <a:endParaRPr lang="en-US" altLang="zh-CN" sz="2800" b="1">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nSpc>
                <a:spcPct val="150000"/>
              </a:lnSpc>
              <a:buFont typeface="Wingdings" panose="05000000000000000000" pitchFamily="2" charset="2"/>
              <a:buChar char="l"/>
            </a:pP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典例讲解</a:t>
            </a:r>
          </a:p>
          <a:p>
            <a:pPr>
              <a:buFont typeface="Wingdings" panose="05000000000000000000" pitchFamily="2" charset="2"/>
              <a:buChar char="l"/>
            </a:pPr>
            <a:endParaRPr lang="zh-CN" altLang="en-US" sz="3200" b="1">
              <a:solidFill>
                <a:srgbClr val="FF0066"/>
              </a:solidFill>
              <a:latin typeface="楷体" panose="02010609060101010101" pitchFamily="49" charset="-122"/>
              <a:ea typeface="楷体" panose="02010609060101010101" pitchFamily="49" charset="-122"/>
              <a:sym typeface="楷体" panose="02010609060101010101" pitchFamily="49" charset="-122"/>
            </a:endParaRPr>
          </a:p>
          <a:p>
            <a:pPr>
              <a:buFont typeface="Wingdings" panose="05000000000000000000" pitchFamily="2" charset="2"/>
              <a:buChar char="l"/>
            </a:pPr>
            <a:endParaRPr lang="zh-CN" altLang="en-US" sz="3200" b="1">
              <a:solidFill>
                <a:srgbClr val="FF0000"/>
              </a:solidFill>
              <a:latin typeface="宋体" panose="02010600030101010101" pitchFamily="2" charset="-122"/>
              <a:sym typeface="宋体" panose="02010600030101010101" pitchFamily="2" charset="-122"/>
            </a:endParaRPr>
          </a:p>
        </p:txBody>
      </p:sp>
      <p:sp>
        <p:nvSpPr>
          <p:cNvPr id="121859" name="矩形 4">
            <a:extLst>
              <a:ext uri="{FF2B5EF4-FFF2-40B4-BE49-F238E27FC236}">
                <a16:creationId xmlns:a16="http://schemas.microsoft.com/office/drawing/2014/main" id="{B377B17D-2F3A-40F4-A0A2-4596A922A108}"/>
              </a:ext>
            </a:extLst>
          </p:cNvPr>
          <p:cNvSpPr>
            <a:spLocks noChangeArrowheads="1"/>
          </p:cNvSpPr>
          <p:nvPr/>
        </p:nvSpPr>
        <p:spPr bwMode="auto">
          <a:xfrm>
            <a:off x="4129088" y="466725"/>
            <a:ext cx="22431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4000" b="1">
                <a:solidFill>
                  <a:srgbClr val="FF0000"/>
                </a:solidFill>
                <a:latin typeface="黑体" panose="02010609060101010101" pitchFamily="49" charset="-122"/>
                <a:ea typeface="黑体" panose="02010609060101010101" pitchFamily="49" charset="-122"/>
                <a:sym typeface="黑体" panose="02010609060101010101" pitchFamily="49" charset="-122"/>
              </a:rPr>
              <a:t>读后续写</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1858"/>
                                        </p:tgtEl>
                                        <p:attrNameLst>
                                          <p:attrName>style.visibility</p:attrName>
                                        </p:attrNameLst>
                                      </p:cBhvr>
                                      <p:to>
                                        <p:strVal val="visible"/>
                                      </p:to>
                                    </p:set>
                                    <p:animEffect>
                                      <p:cBhvr>
                                        <p:cTn id="7" dur="2000"/>
                                        <p:tgtEl>
                                          <p:spTgt spid="121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8" grpId="0" bldLvl="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7F3F3BE1-A9E2-4065-80EA-09B3104651CD}"/>
              </a:ext>
            </a:extLst>
          </p:cNvPr>
          <p:cNvSpPr>
            <a:spLocks noGrp="1"/>
          </p:cNvSpPr>
          <p:nvPr>
            <p:ph type="sldNum" sz="quarter" idx="12"/>
          </p:nvPr>
        </p:nvSpPr>
        <p:spPr/>
        <p:txBody>
          <a:bodyPr/>
          <a:lstStyle/>
          <a:p>
            <a:fld id="{C49C7672-59EA-4A7E-9742-95B92214DDC1}" type="slidenum">
              <a:rPr lang="zh-CN" altLang="en-US"/>
              <a:pPr/>
              <a:t>118</a:t>
            </a:fld>
            <a:endParaRPr lang="zh-CN" altLang="en-US" sz="1800">
              <a:solidFill>
                <a:schemeClr val="tx1"/>
              </a:solidFill>
            </a:endParaRPr>
          </a:p>
        </p:txBody>
      </p:sp>
      <p:sp>
        <p:nvSpPr>
          <p:cNvPr id="122882" name="object 8">
            <a:extLst>
              <a:ext uri="{FF2B5EF4-FFF2-40B4-BE49-F238E27FC236}">
                <a16:creationId xmlns:a16="http://schemas.microsoft.com/office/drawing/2014/main" id="{DA8BB776-765A-4732-BE1F-437CD0D1025A}"/>
              </a:ext>
            </a:extLst>
          </p:cNvPr>
          <p:cNvSpPr>
            <a:spLocks noChangeArrowheads="1"/>
          </p:cNvSpPr>
          <p:nvPr/>
        </p:nvSpPr>
        <p:spPr bwMode="auto">
          <a:xfrm>
            <a:off x="1709738" y="1873250"/>
            <a:ext cx="8653462"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317500" indent="-304800">
              <a:tabLst>
                <a:tab pos="317500" algn="l"/>
              </a:tabLst>
              <a:defRPr>
                <a:solidFill>
                  <a:schemeClr val="tx1"/>
                </a:solidFill>
                <a:latin typeface="Arial" panose="020B0604020202020204" pitchFamily="34" charset="0"/>
              </a:defRPr>
            </a:lvl1pPr>
            <a:lvl2pPr>
              <a:tabLst>
                <a:tab pos="317500" algn="l"/>
              </a:tabLst>
              <a:defRPr>
                <a:solidFill>
                  <a:schemeClr val="tx1"/>
                </a:solidFill>
                <a:latin typeface="Arial" panose="020B0604020202020204" pitchFamily="34" charset="0"/>
              </a:defRPr>
            </a:lvl2pPr>
            <a:lvl3pPr>
              <a:tabLst>
                <a:tab pos="317500" algn="l"/>
              </a:tabLst>
              <a:defRPr>
                <a:solidFill>
                  <a:schemeClr val="tx1"/>
                </a:solidFill>
                <a:latin typeface="Arial" panose="020B0604020202020204" pitchFamily="34" charset="0"/>
              </a:defRPr>
            </a:lvl3pPr>
            <a:lvl4pPr>
              <a:tabLst>
                <a:tab pos="317500" algn="l"/>
              </a:tabLst>
              <a:defRPr>
                <a:solidFill>
                  <a:schemeClr val="tx1"/>
                </a:solidFill>
                <a:latin typeface="Arial" panose="020B0604020202020204" pitchFamily="34" charset="0"/>
              </a:defRPr>
            </a:lvl4pPr>
            <a:lvl5pPr>
              <a:tabLst>
                <a:tab pos="317500" algn="l"/>
              </a:tabLst>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tabLst>
                <a:tab pos="317500" algn="l"/>
              </a:tabLst>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tabLst>
                <a:tab pos="317500" algn="l"/>
              </a:tabLst>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tabLst>
                <a:tab pos="317500" algn="l"/>
              </a:tabLst>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tabLst>
                <a:tab pos="317500" algn="l"/>
              </a:tabLst>
              <a:defRPr>
                <a:solidFill>
                  <a:schemeClr val="tx1"/>
                </a:solidFill>
                <a:latin typeface="Arial" panose="020B0604020202020204" pitchFamily="34" charset="0"/>
              </a:defRPr>
            </a:lvl9pPr>
          </a:lstStyle>
          <a:p>
            <a:pPr>
              <a:buFont typeface="Arial" panose="020B0604020202020204" pitchFamily="34" charset="0"/>
              <a:buAutoNum type="arabicPlain"/>
            </a:pPr>
            <a:r>
              <a:rPr lang="zh-CN" altLang="en-US" sz="2800" b="1">
                <a:solidFill>
                  <a:srgbClr val="000000"/>
                </a:solidFill>
                <a:latin typeface="楷体" panose="02010609060101010101" pitchFamily="49" charset="-122"/>
                <a:ea typeface="楷体" panose="02010609060101010101" pitchFamily="49" charset="-122"/>
                <a:sym typeface="宋体" panose="02010600030101010101" pitchFamily="2" charset="-122"/>
              </a:rPr>
              <a:t>把握关键信息和语言特点的能力</a:t>
            </a:r>
            <a:endParaRPr lang="en-US" altLang="zh-CN" sz="2800" b="1">
              <a:solidFill>
                <a:srgbClr val="000000"/>
              </a:solidFill>
              <a:latin typeface="楷体" panose="02010609060101010101" pitchFamily="49" charset="-122"/>
              <a:ea typeface="楷体" panose="02010609060101010101" pitchFamily="49" charset="-122"/>
              <a:sym typeface="宋体" panose="02010600030101010101" pitchFamily="2" charset="-122"/>
            </a:endParaRPr>
          </a:p>
          <a:p>
            <a:pPr>
              <a:buFont typeface="Arial" panose="020B0604020202020204" pitchFamily="34" charset="0"/>
              <a:buAutoNum type="arabicPlain"/>
            </a:pPr>
            <a:endParaRPr lang="zh-CN" altLang="en-US" sz="2800" b="1">
              <a:solidFill>
                <a:srgbClr val="000000"/>
              </a:solidFill>
              <a:latin typeface="楷体" panose="02010609060101010101" pitchFamily="49" charset="-122"/>
              <a:ea typeface="楷体" panose="02010609060101010101" pitchFamily="49" charset="-122"/>
              <a:sym typeface="宋体" panose="02010600030101010101" pitchFamily="2" charset="-122"/>
            </a:endParaRPr>
          </a:p>
          <a:p>
            <a:pPr>
              <a:buFont typeface="Arial" panose="020B0604020202020204" pitchFamily="34" charset="0"/>
              <a:buAutoNum type="arabicPlain"/>
            </a:pPr>
            <a:r>
              <a:rPr lang="zh-CN" altLang="en-US" sz="2800" b="1">
                <a:solidFill>
                  <a:srgbClr val="000000"/>
                </a:solidFill>
                <a:latin typeface="楷体" panose="02010609060101010101" pitchFamily="49" charset="-122"/>
                <a:ea typeface="楷体" panose="02010609060101010101" pitchFamily="49" charset="-122"/>
                <a:sym typeface="宋体" panose="02010600030101010101" pitchFamily="2" charset="-122"/>
              </a:rPr>
              <a:t>语言运用准确性和丰富性能力</a:t>
            </a:r>
            <a:endParaRPr lang="en-US" altLang="zh-CN" sz="2800" b="1">
              <a:solidFill>
                <a:srgbClr val="000000"/>
              </a:solidFill>
              <a:latin typeface="楷体" panose="02010609060101010101" pitchFamily="49" charset="-122"/>
              <a:ea typeface="楷体" panose="02010609060101010101" pitchFamily="49" charset="-122"/>
              <a:sym typeface="宋体" panose="02010600030101010101" pitchFamily="2" charset="-122"/>
            </a:endParaRPr>
          </a:p>
          <a:p>
            <a:pPr>
              <a:buFont typeface="Arial" panose="020B0604020202020204" pitchFamily="34" charset="0"/>
              <a:buAutoNum type="arabicPlain"/>
            </a:pPr>
            <a:endParaRPr lang="zh-CN" altLang="en-US" sz="2800" b="1">
              <a:solidFill>
                <a:srgbClr val="000000"/>
              </a:solidFill>
              <a:latin typeface="楷体" panose="02010609060101010101" pitchFamily="49" charset="-122"/>
              <a:ea typeface="楷体" panose="02010609060101010101" pitchFamily="49" charset="-122"/>
              <a:sym typeface="宋体" panose="02010600030101010101" pitchFamily="2" charset="-122"/>
            </a:endParaRPr>
          </a:p>
          <a:p>
            <a:pPr>
              <a:buFont typeface="Arial" panose="020B0604020202020204" pitchFamily="34" charset="0"/>
              <a:buAutoNum type="arabicPlain"/>
            </a:pPr>
            <a:r>
              <a:rPr lang="zh-CN" altLang="en-US" sz="2800" b="1">
                <a:solidFill>
                  <a:srgbClr val="000000"/>
                </a:solidFill>
                <a:latin typeface="楷体" panose="02010609060101010101" pitchFamily="49" charset="-122"/>
                <a:ea typeface="楷体" panose="02010609060101010101" pitchFamily="49" charset="-122"/>
                <a:sym typeface="宋体" panose="02010600030101010101" pitchFamily="2" charset="-122"/>
              </a:rPr>
              <a:t>对语篇结构的把握能力</a:t>
            </a:r>
            <a:endParaRPr lang="en-US" altLang="zh-CN" sz="2800" b="1">
              <a:solidFill>
                <a:srgbClr val="000000"/>
              </a:solidFill>
              <a:latin typeface="楷体" panose="02010609060101010101" pitchFamily="49" charset="-122"/>
              <a:ea typeface="楷体" panose="02010609060101010101" pitchFamily="49" charset="-122"/>
              <a:sym typeface="宋体" panose="02010600030101010101" pitchFamily="2" charset="-122"/>
            </a:endParaRPr>
          </a:p>
          <a:p>
            <a:pPr>
              <a:buFont typeface="Arial" panose="020B0604020202020204" pitchFamily="34" charset="0"/>
              <a:buAutoNum type="arabicPlain"/>
            </a:pPr>
            <a:endParaRPr lang="zh-CN" altLang="en-US" sz="2800" b="1">
              <a:solidFill>
                <a:srgbClr val="000000"/>
              </a:solidFill>
              <a:latin typeface="楷体" panose="02010609060101010101" pitchFamily="49" charset="-122"/>
              <a:ea typeface="楷体" panose="02010609060101010101" pitchFamily="49" charset="-122"/>
              <a:sym typeface="宋体" panose="02010600030101010101" pitchFamily="2" charset="-122"/>
            </a:endParaRPr>
          </a:p>
          <a:p>
            <a:pPr>
              <a:buFont typeface="Arial" panose="020B0604020202020204" pitchFamily="34" charset="0"/>
              <a:buAutoNum type="arabicPlain"/>
            </a:pPr>
            <a:r>
              <a:rPr lang="zh-CN" altLang="en-US" sz="2800" b="1">
                <a:solidFill>
                  <a:srgbClr val="000000"/>
                </a:solidFill>
                <a:latin typeface="楷体" panose="02010609060101010101" pitchFamily="49" charset="-122"/>
                <a:ea typeface="楷体" panose="02010609060101010101" pitchFamily="49" charset="-122"/>
                <a:sym typeface="宋体" panose="02010600030101010101" pitchFamily="2" charset="-122"/>
              </a:rPr>
              <a:t>创造性思维能力</a:t>
            </a:r>
          </a:p>
        </p:txBody>
      </p:sp>
      <p:grpSp>
        <p:nvGrpSpPr>
          <p:cNvPr id="122883" name="组合 6">
            <a:extLst>
              <a:ext uri="{FF2B5EF4-FFF2-40B4-BE49-F238E27FC236}">
                <a16:creationId xmlns:a16="http://schemas.microsoft.com/office/drawing/2014/main" id="{E459826D-974F-4E8C-ADEF-690AB48034BB}"/>
              </a:ext>
            </a:extLst>
          </p:cNvPr>
          <p:cNvGrpSpPr>
            <a:grpSpLocks/>
          </p:cNvGrpSpPr>
          <p:nvPr/>
        </p:nvGrpSpPr>
        <p:grpSpPr bwMode="auto">
          <a:xfrm>
            <a:off x="2176463" y="207963"/>
            <a:ext cx="9096375" cy="1446212"/>
            <a:chOff x="0" y="0"/>
            <a:chExt cx="7626704" cy="1446957"/>
          </a:xfrm>
        </p:grpSpPr>
        <p:sp>
          <p:nvSpPr>
            <p:cNvPr id="122884" name="燕尾形 7">
              <a:extLst>
                <a:ext uri="{FF2B5EF4-FFF2-40B4-BE49-F238E27FC236}">
                  <a16:creationId xmlns:a16="http://schemas.microsoft.com/office/drawing/2014/main" id="{0E859678-3C9C-43CD-AF2F-14D4D8AF7CAA}"/>
                </a:ext>
              </a:extLst>
            </p:cNvPr>
            <p:cNvSpPr>
              <a:spLocks noChangeArrowheads="1"/>
            </p:cNvSpPr>
            <p:nvPr/>
          </p:nvSpPr>
          <p:spPr bwMode="auto">
            <a:xfrm>
              <a:off x="0" y="31"/>
              <a:ext cx="6741995" cy="1009934"/>
            </a:xfrm>
            <a:prstGeom prst="chevron">
              <a:avLst>
                <a:gd name="adj" fmla="val 49975"/>
              </a:avLst>
            </a:prstGeom>
            <a:solidFill>
              <a:srgbClr val="B3C6E7"/>
            </a:solidFill>
            <a:ln w="12700" cap="flat" cmpd="sng">
              <a:solidFill>
                <a:srgbClr val="B3C6E7"/>
              </a:solidFill>
              <a:miter lim="800000"/>
              <a:headEnd/>
              <a:tailEnd/>
            </a:ln>
          </p:spPr>
          <p:txBody>
            <a:bodyPr anchor="ctr"/>
            <a:lstStyle/>
            <a:p>
              <a:pPr algn="ctr"/>
              <a:endParaRPr lang="zh-CN" altLang="zh-CN">
                <a:solidFill>
                  <a:srgbClr val="000000"/>
                </a:solidFill>
              </a:endParaRPr>
            </a:p>
          </p:txBody>
        </p:sp>
        <p:sp>
          <p:nvSpPr>
            <p:cNvPr id="122885" name="TextBox 20">
              <a:extLst>
                <a:ext uri="{FF2B5EF4-FFF2-40B4-BE49-F238E27FC236}">
                  <a16:creationId xmlns:a16="http://schemas.microsoft.com/office/drawing/2014/main" id="{E3D19D20-4172-4EB9-BEBF-B8D5C3CFE5C7}"/>
                </a:ext>
              </a:extLst>
            </p:cNvPr>
            <p:cNvSpPr>
              <a:spLocks noChangeArrowheads="1"/>
            </p:cNvSpPr>
            <p:nvPr/>
          </p:nvSpPr>
          <p:spPr bwMode="auto">
            <a:xfrm>
              <a:off x="425169" y="0"/>
              <a:ext cx="7201535" cy="144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4400" b="1">
                  <a:solidFill>
                    <a:srgbClr val="FF0066"/>
                  </a:solidFill>
                  <a:latin typeface="楷体" panose="02010609060101010101" pitchFamily="49" charset="-122"/>
                  <a:ea typeface="楷体" panose="02010609060101010101" pitchFamily="49" charset="-122"/>
                  <a:sym typeface="楷体" panose="02010609060101010101" pitchFamily="49" charset="-122"/>
                </a:rPr>
                <a:t>续写突破：</a:t>
              </a:r>
              <a:r>
                <a:rPr lang="zh-CN" altLang="en-US" sz="4400" b="1">
                  <a:solidFill>
                    <a:srgbClr val="FF0000"/>
                  </a:solidFill>
                  <a:latin typeface="宋体" panose="02010600030101010101" pitchFamily="2" charset="-122"/>
                  <a:sym typeface="宋体" panose="02010600030101010101" pitchFamily="2" charset="-122"/>
                </a:rPr>
                <a:t>考察目的</a:t>
              </a:r>
            </a:p>
            <a:p>
              <a:endParaRPr lang="zh-CN" altLang="en-US" sz="4400" b="1">
                <a:solidFill>
                  <a:srgbClr val="FF0066"/>
                </a:solidFill>
                <a:latin typeface="楷体" panose="02010609060101010101" pitchFamily="49" charset="-122"/>
                <a:ea typeface="楷体" panose="02010609060101010101" pitchFamily="49" charset="-122"/>
                <a:sym typeface="楷体" panose="02010609060101010101" pitchFamily="49"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2882"/>
                                        </p:tgtEl>
                                        <p:attrNameLst>
                                          <p:attrName>style.visibility</p:attrName>
                                        </p:attrNameLst>
                                      </p:cBhvr>
                                      <p:to>
                                        <p:strVal val="visible"/>
                                      </p:to>
                                    </p:set>
                                    <p:animEffect>
                                      <p:cBhvr>
                                        <p:cTn id="7" dur="2000"/>
                                        <p:tgtEl>
                                          <p:spTgt spid="122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2" grpId="0" bldLvl="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4DA74ED6-4DC4-4C33-B548-0E58DEB0302F}"/>
              </a:ext>
            </a:extLst>
          </p:cNvPr>
          <p:cNvSpPr>
            <a:spLocks noGrp="1"/>
          </p:cNvSpPr>
          <p:nvPr>
            <p:ph type="sldNum" sz="quarter" idx="12"/>
          </p:nvPr>
        </p:nvSpPr>
        <p:spPr/>
        <p:txBody>
          <a:bodyPr/>
          <a:lstStyle/>
          <a:p>
            <a:fld id="{0C596529-FC86-4E95-BD2F-3BFF46A830EB}" type="slidenum">
              <a:rPr lang="zh-CN" altLang="en-US"/>
              <a:pPr/>
              <a:t>119</a:t>
            </a:fld>
            <a:endParaRPr lang="zh-CN" altLang="en-US" sz="1800">
              <a:solidFill>
                <a:schemeClr val="tx1"/>
              </a:solidFill>
            </a:endParaRPr>
          </a:p>
        </p:txBody>
      </p:sp>
      <p:grpSp>
        <p:nvGrpSpPr>
          <p:cNvPr id="123906" name="object 8">
            <a:extLst>
              <a:ext uri="{FF2B5EF4-FFF2-40B4-BE49-F238E27FC236}">
                <a16:creationId xmlns:a16="http://schemas.microsoft.com/office/drawing/2014/main" id="{D80CD3A9-6929-468C-9C27-BB1CA32050A8}"/>
              </a:ext>
            </a:extLst>
          </p:cNvPr>
          <p:cNvGrpSpPr>
            <a:grpSpLocks/>
          </p:cNvGrpSpPr>
          <p:nvPr/>
        </p:nvGrpSpPr>
        <p:grpSpPr bwMode="auto">
          <a:xfrm>
            <a:off x="1169988" y="311150"/>
            <a:ext cx="10320337" cy="1519238"/>
            <a:chOff x="0" y="0"/>
            <a:chExt cx="10320655" cy="1518194"/>
          </a:xfrm>
        </p:grpSpPr>
        <p:sp>
          <p:nvSpPr>
            <p:cNvPr id="123907" name="object 9">
              <a:extLst>
                <a:ext uri="{FF2B5EF4-FFF2-40B4-BE49-F238E27FC236}">
                  <a16:creationId xmlns:a16="http://schemas.microsoft.com/office/drawing/2014/main" id="{21A380CE-F0CC-4197-9D1B-0D7AD623D511}"/>
                </a:ext>
              </a:extLst>
            </p:cNvPr>
            <p:cNvSpPr>
              <a:spLocks noChangeArrowheads="1"/>
            </p:cNvSpPr>
            <p:nvPr/>
          </p:nvSpPr>
          <p:spPr bwMode="auto">
            <a:xfrm>
              <a:off x="1188385" y="0"/>
              <a:ext cx="8309662" cy="720090"/>
            </a:xfrm>
            <a:custGeom>
              <a:avLst/>
              <a:gdLst>
                <a:gd name="T0" fmla="*/ 0 w 10300335"/>
                <a:gd name="T1" fmla="*/ 0 h 720089"/>
                <a:gd name="T2" fmla="*/ 10300335 w 10300335"/>
                <a:gd name="T3" fmla="*/ 720089 h 720089"/>
              </a:gdLst>
              <a:ahLst/>
              <a:cxnLst/>
              <a:rect l="T0" t="T1" r="T2" b="T3"/>
              <a:pathLst>
                <a:path w="10300335" h="720089">
                  <a:moveTo>
                    <a:pt x="10299827" y="719658"/>
                  </a:moveTo>
                  <a:lnTo>
                    <a:pt x="0" y="719658"/>
                  </a:lnTo>
                  <a:lnTo>
                    <a:pt x="0" y="0"/>
                  </a:lnTo>
                  <a:lnTo>
                    <a:pt x="10299827" y="0"/>
                  </a:lnTo>
                  <a:lnTo>
                    <a:pt x="9978085" y="359829"/>
                  </a:lnTo>
                  <a:lnTo>
                    <a:pt x="10299827" y="719658"/>
                  </a:lnTo>
                  <a:close/>
                </a:path>
              </a:pathLst>
            </a:custGeom>
            <a:solidFill>
              <a:srgbClr val="8FAAD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r>
                <a:rPr lang="zh-CN" altLang="en-US" sz="4400" b="1">
                  <a:solidFill>
                    <a:srgbClr val="FF0066"/>
                  </a:solidFill>
                  <a:latin typeface="楷体" panose="02010609060101010101" pitchFamily="49" charset="-122"/>
                  <a:ea typeface="楷体" panose="02010609060101010101" pitchFamily="49" charset="-122"/>
                  <a:sym typeface="楷体" panose="02010609060101010101" pitchFamily="49" charset="-122"/>
                </a:rPr>
                <a:t>续写突破：读后续写评分要点</a:t>
              </a:r>
            </a:p>
          </p:txBody>
        </p:sp>
        <p:sp>
          <p:nvSpPr>
            <p:cNvPr id="123908" name="object 10">
              <a:extLst>
                <a:ext uri="{FF2B5EF4-FFF2-40B4-BE49-F238E27FC236}">
                  <a16:creationId xmlns:a16="http://schemas.microsoft.com/office/drawing/2014/main" id="{75C17FC7-4AC6-40E1-8DF0-56BEF0F3B09E}"/>
                </a:ext>
              </a:extLst>
            </p:cNvPr>
            <p:cNvSpPr>
              <a:spLocks noChangeArrowheads="1"/>
            </p:cNvSpPr>
            <p:nvPr/>
          </p:nvSpPr>
          <p:spPr bwMode="auto">
            <a:xfrm>
              <a:off x="0" y="785404"/>
              <a:ext cx="10320655" cy="732790"/>
            </a:xfrm>
            <a:custGeom>
              <a:avLst/>
              <a:gdLst>
                <a:gd name="T0" fmla="*/ 0 w 10320655"/>
                <a:gd name="T1" fmla="*/ 0 h 732789"/>
                <a:gd name="T2" fmla="*/ 10320655 w 10320655"/>
                <a:gd name="T3" fmla="*/ 732789 h 732789"/>
              </a:gdLst>
              <a:ahLst/>
              <a:cxnLst/>
              <a:rect l="T0" t="T1" r="T2" b="T3"/>
              <a:pathLst>
                <a:path w="10320655" h="732789">
                  <a:moveTo>
                    <a:pt x="10320362" y="732358"/>
                  </a:moveTo>
                  <a:lnTo>
                    <a:pt x="0" y="732358"/>
                  </a:lnTo>
                  <a:lnTo>
                    <a:pt x="0" y="0"/>
                  </a:lnTo>
                  <a:lnTo>
                    <a:pt x="10320362" y="0"/>
                  </a:lnTo>
                  <a:lnTo>
                    <a:pt x="10318477" y="2108"/>
                  </a:lnTo>
                  <a:lnTo>
                    <a:pt x="10301439" y="2108"/>
                  </a:lnTo>
                  <a:lnTo>
                    <a:pt x="10297647" y="6349"/>
                  </a:lnTo>
                  <a:lnTo>
                    <a:pt x="12700" y="6349"/>
                  </a:lnTo>
                  <a:lnTo>
                    <a:pt x="6350" y="12699"/>
                  </a:lnTo>
                  <a:lnTo>
                    <a:pt x="12700" y="12699"/>
                  </a:lnTo>
                  <a:lnTo>
                    <a:pt x="12700" y="719658"/>
                  </a:lnTo>
                  <a:lnTo>
                    <a:pt x="6350" y="719658"/>
                  </a:lnTo>
                  <a:lnTo>
                    <a:pt x="12700" y="726008"/>
                  </a:lnTo>
                  <a:lnTo>
                    <a:pt x="10297647" y="726008"/>
                  </a:lnTo>
                  <a:lnTo>
                    <a:pt x="10301439" y="730249"/>
                  </a:lnTo>
                  <a:lnTo>
                    <a:pt x="10318477" y="730249"/>
                  </a:lnTo>
                  <a:lnTo>
                    <a:pt x="10320362" y="732358"/>
                  </a:lnTo>
                  <a:close/>
                </a:path>
                <a:path w="10320655" h="732789">
                  <a:moveTo>
                    <a:pt x="10301439" y="730249"/>
                  </a:moveTo>
                  <a:lnTo>
                    <a:pt x="9975913" y="366179"/>
                  </a:lnTo>
                  <a:lnTo>
                    <a:pt x="10301439" y="2108"/>
                  </a:lnTo>
                  <a:lnTo>
                    <a:pt x="10306177" y="12699"/>
                  </a:lnTo>
                  <a:lnTo>
                    <a:pt x="10309007" y="12699"/>
                  </a:lnTo>
                  <a:lnTo>
                    <a:pt x="9996734" y="361949"/>
                  </a:lnTo>
                  <a:lnTo>
                    <a:pt x="9989172" y="361949"/>
                  </a:lnTo>
                  <a:lnTo>
                    <a:pt x="9989172" y="370408"/>
                  </a:lnTo>
                  <a:lnTo>
                    <a:pt x="9996734" y="370408"/>
                  </a:lnTo>
                  <a:lnTo>
                    <a:pt x="10309007" y="719658"/>
                  </a:lnTo>
                  <a:lnTo>
                    <a:pt x="10306177" y="719658"/>
                  </a:lnTo>
                  <a:lnTo>
                    <a:pt x="10301439" y="730249"/>
                  </a:lnTo>
                  <a:close/>
                </a:path>
                <a:path w="10320655" h="732789">
                  <a:moveTo>
                    <a:pt x="10309007" y="12699"/>
                  </a:moveTo>
                  <a:lnTo>
                    <a:pt x="10306177" y="12699"/>
                  </a:lnTo>
                  <a:lnTo>
                    <a:pt x="10301439" y="2108"/>
                  </a:lnTo>
                  <a:lnTo>
                    <a:pt x="10318477" y="2108"/>
                  </a:lnTo>
                  <a:lnTo>
                    <a:pt x="10309007" y="12699"/>
                  </a:lnTo>
                  <a:close/>
                </a:path>
                <a:path w="10320655" h="732789">
                  <a:moveTo>
                    <a:pt x="12700" y="12699"/>
                  </a:moveTo>
                  <a:lnTo>
                    <a:pt x="6350" y="12699"/>
                  </a:lnTo>
                  <a:lnTo>
                    <a:pt x="12700" y="6349"/>
                  </a:lnTo>
                  <a:lnTo>
                    <a:pt x="12700" y="12699"/>
                  </a:lnTo>
                  <a:close/>
                </a:path>
                <a:path w="10320655" h="732789">
                  <a:moveTo>
                    <a:pt x="10291969" y="12699"/>
                  </a:moveTo>
                  <a:lnTo>
                    <a:pt x="12700" y="12699"/>
                  </a:lnTo>
                  <a:lnTo>
                    <a:pt x="12700" y="6349"/>
                  </a:lnTo>
                  <a:lnTo>
                    <a:pt x="10297647" y="6349"/>
                  </a:lnTo>
                  <a:lnTo>
                    <a:pt x="10291969" y="12699"/>
                  </a:lnTo>
                  <a:close/>
                </a:path>
                <a:path w="10320655" h="732789">
                  <a:moveTo>
                    <a:pt x="9989172" y="370408"/>
                  </a:moveTo>
                  <a:lnTo>
                    <a:pt x="9989172" y="361949"/>
                  </a:lnTo>
                  <a:lnTo>
                    <a:pt x="9992953" y="366179"/>
                  </a:lnTo>
                  <a:lnTo>
                    <a:pt x="9989172" y="370408"/>
                  </a:lnTo>
                  <a:close/>
                </a:path>
                <a:path w="10320655" h="732789">
                  <a:moveTo>
                    <a:pt x="9992953" y="366179"/>
                  </a:moveTo>
                  <a:lnTo>
                    <a:pt x="9989172" y="361949"/>
                  </a:lnTo>
                  <a:lnTo>
                    <a:pt x="9996734" y="361949"/>
                  </a:lnTo>
                  <a:lnTo>
                    <a:pt x="9992953" y="366179"/>
                  </a:lnTo>
                  <a:close/>
                </a:path>
                <a:path w="10320655" h="732789">
                  <a:moveTo>
                    <a:pt x="9996734" y="370408"/>
                  </a:moveTo>
                  <a:lnTo>
                    <a:pt x="9989172" y="370408"/>
                  </a:lnTo>
                  <a:lnTo>
                    <a:pt x="9992953" y="366179"/>
                  </a:lnTo>
                  <a:lnTo>
                    <a:pt x="9996734" y="370408"/>
                  </a:lnTo>
                  <a:close/>
                </a:path>
                <a:path w="10320655" h="732789">
                  <a:moveTo>
                    <a:pt x="12700" y="726008"/>
                  </a:moveTo>
                  <a:lnTo>
                    <a:pt x="6350" y="719658"/>
                  </a:lnTo>
                  <a:lnTo>
                    <a:pt x="12700" y="719658"/>
                  </a:lnTo>
                  <a:lnTo>
                    <a:pt x="12700" y="726008"/>
                  </a:lnTo>
                  <a:close/>
                </a:path>
                <a:path w="10320655" h="732789">
                  <a:moveTo>
                    <a:pt x="10297647" y="726008"/>
                  </a:moveTo>
                  <a:lnTo>
                    <a:pt x="12700" y="726008"/>
                  </a:lnTo>
                  <a:lnTo>
                    <a:pt x="12700" y="719658"/>
                  </a:lnTo>
                  <a:lnTo>
                    <a:pt x="10291969" y="719658"/>
                  </a:lnTo>
                  <a:lnTo>
                    <a:pt x="10297647" y="726008"/>
                  </a:lnTo>
                  <a:close/>
                </a:path>
                <a:path w="10320655" h="732789">
                  <a:moveTo>
                    <a:pt x="10318477" y="730249"/>
                  </a:moveTo>
                  <a:lnTo>
                    <a:pt x="10301439" y="730249"/>
                  </a:lnTo>
                  <a:lnTo>
                    <a:pt x="10306177" y="719658"/>
                  </a:lnTo>
                  <a:lnTo>
                    <a:pt x="10309007" y="719658"/>
                  </a:lnTo>
                  <a:lnTo>
                    <a:pt x="10318477" y="730249"/>
                  </a:lnTo>
                  <a:close/>
                </a:path>
              </a:pathLst>
            </a:cu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zh-CN" altLang="zh-CN"/>
            </a:p>
          </p:txBody>
        </p:sp>
      </p:grpSp>
      <p:sp>
        <p:nvSpPr>
          <p:cNvPr id="123909" name="矩形 8">
            <a:extLst>
              <a:ext uri="{FF2B5EF4-FFF2-40B4-BE49-F238E27FC236}">
                <a16:creationId xmlns:a16="http://schemas.microsoft.com/office/drawing/2014/main" id="{E282FBF1-E4FE-4557-A2B7-7B2E3629041B}"/>
              </a:ext>
            </a:extLst>
          </p:cNvPr>
          <p:cNvSpPr>
            <a:spLocks noChangeArrowheads="1"/>
          </p:cNvSpPr>
          <p:nvPr/>
        </p:nvSpPr>
        <p:spPr bwMode="auto">
          <a:xfrm>
            <a:off x="1011238" y="2063750"/>
            <a:ext cx="9656762"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1200"/>
              </a:spcBef>
            </a:pP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a:t>
            </a:r>
            <a:r>
              <a:rPr lang="en-US" altLang="zh-CN" sz="2800" b="1">
                <a:solidFill>
                  <a:srgbClr val="000000"/>
                </a:solidFill>
                <a:latin typeface="楷体" panose="02010609060101010101" pitchFamily="49" charset="-122"/>
                <a:ea typeface="楷体" panose="02010609060101010101" pitchFamily="49" charset="-122"/>
                <a:sym typeface="楷体" panose="02010609060101010101" pitchFamily="49" charset="-122"/>
              </a:rPr>
              <a:t>1</a:t>
            </a: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）与所给短文及段落开头语的衔接程度；</a:t>
            </a:r>
            <a:endParaRPr lang="en-US" altLang="zh-CN" sz="2800" b="1">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spcBef>
                <a:spcPts val="1200"/>
              </a:spcBef>
            </a:pP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a:t>
            </a:r>
            <a:r>
              <a:rPr lang="en-US" altLang="zh-CN" sz="2800" b="1">
                <a:solidFill>
                  <a:srgbClr val="000000"/>
                </a:solidFill>
                <a:latin typeface="楷体" panose="02010609060101010101" pitchFamily="49" charset="-122"/>
                <a:ea typeface="楷体" panose="02010609060101010101" pitchFamily="49" charset="-122"/>
                <a:sym typeface="楷体" panose="02010609060101010101" pitchFamily="49" charset="-122"/>
              </a:rPr>
              <a:t>2</a:t>
            </a: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）内容的丰富性和对所标出关键词语的应用情况；</a:t>
            </a:r>
            <a:endParaRPr lang="en-US" altLang="zh-CN" sz="2800" b="1">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spcBef>
                <a:spcPts val="1200"/>
              </a:spcBef>
            </a:pP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a:t>
            </a:r>
            <a:r>
              <a:rPr lang="en-US" altLang="zh-CN" sz="2800" b="1">
                <a:solidFill>
                  <a:srgbClr val="000000"/>
                </a:solidFill>
                <a:latin typeface="楷体" panose="02010609060101010101" pitchFamily="49" charset="-122"/>
                <a:ea typeface="楷体" panose="02010609060101010101" pitchFamily="49" charset="-122"/>
                <a:sym typeface="楷体" panose="02010609060101010101" pitchFamily="49" charset="-122"/>
              </a:rPr>
              <a:t>3</a:t>
            </a: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）应用语法结构和词汇的丰富性和准确性；</a:t>
            </a:r>
            <a:endParaRPr lang="en-US" altLang="zh-CN" sz="2800" b="1">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spcBef>
                <a:spcPts val="1200"/>
              </a:spcBef>
            </a:pP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a:t>
            </a:r>
            <a:r>
              <a:rPr lang="en-US" altLang="zh-CN" sz="2800" b="1">
                <a:solidFill>
                  <a:srgbClr val="000000"/>
                </a:solidFill>
                <a:latin typeface="楷体" panose="02010609060101010101" pitchFamily="49" charset="-122"/>
                <a:ea typeface="楷体" panose="02010609060101010101" pitchFamily="49" charset="-122"/>
                <a:sym typeface="楷体" panose="02010609060101010101" pitchFamily="49" charset="-122"/>
              </a:rPr>
              <a:t>4</a:t>
            </a: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）上下文的连贯性。</a:t>
            </a:r>
            <a:endParaRPr lang="en-US" altLang="zh-CN" sz="2800" b="1">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r">
              <a:spcBef>
                <a:spcPts val="1200"/>
              </a:spcBef>
            </a:pP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（教育部考试中心，</a:t>
            </a:r>
            <a:r>
              <a:rPr lang="en-US" altLang="zh-CN" sz="2800" b="1">
                <a:solidFill>
                  <a:srgbClr val="000000"/>
                </a:solidFill>
                <a:latin typeface="楷体" panose="02010609060101010101" pitchFamily="49" charset="-122"/>
                <a:ea typeface="楷体" panose="02010609060101010101" pitchFamily="49" charset="-122"/>
                <a:sym typeface="楷体" panose="02010609060101010101" pitchFamily="49" charset="-122"/>
              </a:rPr>
              <a:t>2015: 28</a:t>
            </a: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3909"/>
                                        </p:tgtEl>
                                        <p:attrNameLst>
                                          <p:attrName>style.visibility</p:attrName>
                                        </p:attrNameLst>
                                      </p:cBhvr>
                                      <p:to>
                                        <p:strVal val="visible"/>
                                      </p:to>
                                    </p:set>
                                    <p:animEffect>
                                      <p:cBhvr>
                                        <p:cTn id="7" dur="2000"/>
                                        <p:tgtEl>
                                          <p:spTgt spid="123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9" grpId="0" bldLvl="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灯片编号占位符 5">
            <a:extLst>
              <a:ext uri="{FF2B5EF4-FFF2-40B4-BE49-F238E27FC236}">
                <a16:creationId xmlns:a16="http://schemas.microsoft.com/office/drawing/2014/main" id="{8F3594FD-5961-44BA-B92F-3D67E506409C}"/>
              </a:ext>
            </a:extLst>
          </p:cNvPr>
          <p:cNvSpPr>
            <a:spLocks noGrp="1"/>
          </p:cNvSpPr>
          <p:nvPr>
            <p:ph type="sldNum" sz="quarter" idx="12"/>
          </p:nvPr>
        </p:nvSpPr>
        <p:spPr/>
        <p:txBody>
          <a:bodyPr/>
          <a:lstStyle/>
          <a:p>
            <a:fld id="{EB0407F2-A01C-4C81-BA38-2BF193085677}" type="slidenum">
              <a:rPr lang="zh-CN" altLang="en-US"/>
              <a:pPr/>
              <a:t>12</a:t>
            </a:fld>
            <a:endParaRPr lang="zh-CN" altLang="en-US" sz="1800">
              <a:solidFill>
                <a:schemeClr val="tx1"/>
              </a:solidFill>
            </a:endParaRPr>
          </a:p>
        </p:txBody>
      </p:sp>
      <p:pic>
        <p:nvPicPr>
          <p:cNvPr id="14338" name="图片 5">
            <a:extLst>
              <a:ext uri="{FF2B5EF4-FFF2-40B4-BE49-F238E27FC236}">
                <a16:creationId xmlns:a16="http://schemas.microsoft.com/office/drawing/2014/main" id="{C1D4A909-E684-495E-9476-92521F16C5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6350"/>
            <a:ext cx="1219358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图片 6">
            <a:extLst>
              <a:ext uri="{FF2B5EF4-FFF2-40B4-BE49-F238E27FC236}">
                <a16:creationId xmlns:a16="http://schemas.microsoft.com/office/drawing/2014/main" id="{709DAF58-994D-4F39-8151-59ADA3C40E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763" y="231775"/>
            <a:ext cx="115570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图片 3">
            <a:extLst>
              <a:ext uri="{FF2B5EF4-FFF2-40B4-BE49-F238E27FC236}">
                <a16:creationId xmlns:a16="http://schemas.microsoft.com/office/drawing/2014/main" id="{B033A3B5-FDE7-42D0-8B47-7064B306CE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1125"/>
            <a:ext cx="12192000" cy="674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直接连接符 4">
            <a:extLst>
              <a:ext uri="{FF2B5EF4-FFF2-40B4-BE49-F238E27FC236}">
                <a16:creationId xmlns:a16="http://schemas.microsoft.com/office/drawing/2014/main" id="{FCCAF338-2E0A-4606-8671-C2938DF43E64}"/>
              </a:ext>
            </a:extLst>
          </p:cNvPr>
          <p:cNvSpPr>
            <a:spLocks noChangeShapeType="1"/>
          </p:cNvSpPr>
          <p:nvPr/>
        </p:nvSpPr>
        <p:spPr bwMode="auto">
          <a:xfrm>
            <a:off x="5300663" y="5080000"/>
            <a:ext cx="1589087" cy="1588"/>
          </a:xfrm>
          <a:prstGeom prst="line">
            <a:avLst/>
          </a:prstGeom>
          <a:noFill/>
          <a:ln w="5715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42" name="直接连接符 7">
            <a:extLst>
              <a:ext uri="{FF2B5EF4-FFF2-40B4-BE49-F238E27FC236}">
                <a16:creationId xmlns:a16="http://schemas.microsoft.com/office/drawing/2014/main" id="{85B18ABE-25A5-4D6E-A9A1-4A2F61738866}"/>
              </a:ext>
            </a:extLst>
          </p:cNvPr>
          <p:cNvSpPr>
            <a:spLocks noChangeShapeType="1"/>
          </p:cNvSpPr>
          <p:nvPr/>
        </p:nvSpPr>
        <p:spPr bwMode="auto">
          <a:xfrm>
            <a:off x="1790700" y="2508250"/>
            <a:ext cx="1589088" cy="1588"/>
          </a:xfrm>
          <a:prstGeom prst="line">
            <a:avLst/>
          </a:prstGeom>
          <a:noFill/>
          <a:ln w="5715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43" name="直接连接符 8">
            <a:extLst>
              <a:ext uri="{FF2B5EF4-FFF2-40B4-BE49-F238E27FC236}">
                <a16:creationId xmlns:a16="http://schemas.microsoft.com/office/drawing/2014/main" id="{F5E91E5B-D292-43D7-90FA-3C8A969C1BA8}"/>
              </a:ext>
            </a:extLst>
          </p:cNvPr>
          <p:cNvSpPr>
            <a:spLocks noChangeShapeType="1"/>
          </p:cNvSpPr>
          <p:nvPr/>
        </p:nvSpPr>
        <p:spPr bwMode="auto">
          <a:xfrm>
            <a:off x="3616325" y="5603875"/>
            <a:ext cx="1589088" cy="1588"/>
          </a:xfrm>
          <a:prstGeom prst="line">
            <a:avLst/>
          </a:prstGeom>
          <a:noFill/>
          <a:ln w="5715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44" name="直接连接符 9">
            <a:extLst>
              <a:ext uri="{FF2B5EF4-FFF2-40B4-BE49-F238E27FC236}">
                <a16:creationId xmlns:a16="http://schemas.microsoft.com/office/drawing/2014/main" id="{3AB00139-58B7-4C9E-B5F1-F676035B0CF2}"/>
              </a:ext>
            </a:extLst>
          </p:cNvPr>
          <p:cNvSpPr>
            <a:spLocks noChangeShapeType="1"/>
          </p:cNvSpPr>
          <p:nvPr/>
        </p:nvSpPr>
        <p:spPr bwMode="auto">
          <a:xfrm flipV="1">
            <a:off x="9150350" y="2028825"/>
            <a:ext cx="2936875" cy="3175"/>
          </a:xfrm>
          <a:prstGeom prst="line">
            <a:avLst/>
          </a:prstGeom>
          <a:noFill/>
          <a:ln w="5715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45" name="直接连接符 10">
            <a:extLst>
              <a:ext uri="{FF2B5EF4-FFF2-40B4-BE49-F238E27FC236}">
                <a16:creationId xmlns:a16="http://schemas.microsoft.com/office/drawing/2014/main" id="{553D6A0A-99D6-4A06-A0AB-C057791115A9}"/>
              </a:ext>
            </a:extLst>
          </p:cNvPr>
          <p:cNvSpPr>
            <a:spLocks noChangeShapeType="1"/>
          </p:cNvSpPr>
          <p:nvPr/>
        </p:nvSpPr>
        <p:spPr bwMode="auto">
          <a:xfrm>
            <a:off x="10021888" y="3484563"/>
            <a:ext cx="1589087" cy="0"/>
          </a:xfrm>
          <a:prstGeom prst="line">
            <a:avLst/>
          </a:prstGeom>
          <a:noFill/>
          <a:ln w="5715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46" name="直接连接符 11">
            <a:extLst>
              <a:ext uri="{FF2B5EF4-FFF2-40B4-BE49-F238E27FC236}">
                <a16:creationId xmlns:a16="http://schemas.microsoft.com/office/drawing/2014/main" id="{BBC6E2FD-4616-4378-81DF-DBB27824B3EF}"/>
              </a:ext>
            </a:extLst>
          </p:cNvPr>
          <p:cNvSpPr>
            <a:spLocks noChangeShapeType="1"/>
          </p:cNvSpPr>
          <p:nvPr/>
        </p:nvSpPr>
        <p:spPr bwMode="auto">
          <a:xfrm>
            <a:off x="8593138" y="3949700"/>
            <a:ext cx="1589087" cy="1588"/>
          </a:xfrm>
          <a:prstGeom prst="line">
            <a:avLst/>
          </a:prstGeom>
          <a:noFill/>
          <a:ln w="5715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4347" name="直接连接符 12">
            <a:extLst>
              <a:ext uri="{FF2B5EF4-FFF2-40B4-BE49-F238E27FC236}">
                <a16:creationId xmlns:a16="http://schemas.microsoft.com/office/drawing/2014/main" id="{6A643C5F-C75B-4B7C-ABE6-9EEC0FCBCB4B}"/>
              </a:ext>
            </a:extLst>
          </p:cNvPr>
          <p:cNvSpPr>
            <a:spLocks noChangeShapeType="1"/>
          </p:cNvSpPr>
          <p:nvPr/>
        </p:nvSpPr>
        <p:spPr bwMode="auto">
          <a:xfrm>
            <a:off x="7797800" y="6318250"/>
            <a:ext cx="1590675" cy="1588"/>
          </a:xfrm>
          <a:prstGeom prst="line">
            <a:avLst/>
          </a:prstGeom>
          <a:noFill/>
          <a:ln w="5715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34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34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3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34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34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43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894146B6-C357-4F54-BCFA-59A0A6111A0B}"/>
              </a:ext>
            </a:extLst>
          </p:cNvPr>
          <p:cNvSpPr>
            <a:spLocks noGrp="1"/>
          </p:cNvSpPr>
          <p:nvPr>
            <p:ph type="sldNum" sz="quarter" idx="12"/>
          </p:nvPr>
        </p:nvSpPr>
        <p:spPr/>
        <p:txBody>
          <a:bodyPr/>
          <a:lstStyle/>
          <a:p>
            <a:fld id="{1CAA0DFD-A741-4B14-B81D-8A4EE6DC1BDA}" type="slidenum">
              <a:rPr lang="zh-CN" altLang="en-US"/>
              <a:pPr/>
              <a:t>120</a:t>
            </a:fld>
            <a:endParaRPr lang="zh-CN" altLang="en-US" sz="1800">
              <a:solidFill>
                <a:schemeClr val="tx1"/>
              </a:solidFill>
            </a:endParaRPr>
          </a:p>
        </p:txBody>
      </p:sp>
      <p:sp>
        <p:nvSpPr>
          <p:cNvPr id="124930" name="object 12">
            <a:extLst>
              <a:ext uri="{FF2B5EF4-FFF2-40B4-BE49-F238E27FC236}">
                <a16:creationId xmlns:a16="http://schemas.microsoft.com/office/drawing/2014/main" id="{291A6A21-4C04-4532-983E-B0F308249BDD}"/>
              </a:ext>
            </a:extLst>
          </p:cNvPr>
          <p:cNvSpPr>
            <a:spLocks noChangeArrowheads="1"/>
          </p:cNvSpPr>
          <p:nvPr/>
        </p:nvSpPr>
        <p:spPr bwMode="auto">
          <a:xfrm>
            <a:off x="1296988" y="1990725"/>
            <a:ext cx="93091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335" rIns="0" bIns="0">
            <a:spAutoFit/>
          </a:bodyPr>
          <a:lstStyle>
            <a:lvl1pPr marL="127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nSpc>
                <a:spcPct val="150000"/>
              </a:lnSpc>
              <a:spcBef>
                <a:spcPts val="100"/>
              </a:spcBef>
            </a:pPr>
            <a:r>
              <a:rPr lang="zh-CN" altLang="en-US" sz="2800" b="1">
                <a:solidFill>
                  <a:srgbClr val="0D0D0D"/>
                </a:solidFill>
                <a:latin typeface="楷体" panose="02010609060101010101" pitchFamily="49" charset="-122"/>
                <a:ea typeface="楷体" panose="02010609060101010101" pitchFamily="49" charset="-122"/>
                <a:sym typeface="微软雅黑" panose="020B0503020204020204" pitchFamily="34" charset="-122"/>
              </a:rPr>
              <a:t>从21年联考和20年山东卷两次大型考试来看，所给的文章和提示句子对下文的提示性非常强，容易想到续写的情节，所以应考时学会从前文和提示句子中找到线索。另外，备考还应 该注重语言基本功的提升上。</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24930">
                                            <p:txEl>
                                              <p:pRg st="0" end="0"/>
                                            </p:txEl>
                                          </p:spTgt>
                                        </p:tgtEl>
                                        <p:attrNameLst>
                                          <p:attrName>style.visibility</p:attrName>
                                        </p:attrNameLst>
                                      </p:cBhvr>
                                      <p:to>
                                        <p:strVal val="visible"/>
                                      </p:to>
                                    </p:set>
                                    <p:animEffect>
                                      <p:cBhvr>
                                        <p:cTn id="7" dur="2000"/>
                                        <p:tgtEl>
                                          <p:spTgt spid="1249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5">
            <a:extLst>
              <a:ext uri="{FF2B5EF4-FFF2-40B4-BE49-F238E27FC236}">
                <a16:creationId xmlns:a16="http://schemas.microsoft.com/office/drawing/2014/main" id="{DC0B6548-1382-45D5-8A7F-F3606BE885AD}"/>
              </a:ext>
            </a:extLst>
          </p:cNvPr>
          <p:cNvSpPr>
            <a:spLocks noGrp="1"/>
          </p:cNvSpPr>
          <p:nvPr>
            <p:ph type="sldNum" sz="quarter" idx="12"/>
          </p:nvPr>
        </p:nvSpPr>
        <p:spPr/>
        <p:txBody>
          <a:bodyPr/>
          <a:lstStyle/>
          <a:p>
            <a:fld id="{FE3D1E2F-CD49-434F-BD82-B80D8B629B60}" type="slidenum">
              <a:rPr lang="zh-CN" altLang="en-US"/>
              <a:pPr/>
              <a:t>121</a:t>
            </a:fld>
            <a:endParaRPr lang="zh-CN" altLang="en-US" sz="1800">
              <a:solidFill>
                <a:schemeClr val="tx1"/>
              </a:solidFill>
            </a:endParaRPr>
          </a:p>
        </p:txBody>
      </p:sp>
      <p:sp>
        <p:nvSpPr>
          <p:cNvPr id="125954" name="object 8">
            <a:extLst>
              <a:ext uri="{FF2B5EF4-FFF2-40B4-BE49-F238E27FC236}">
                <a16:creationId xmlns:a16="http://schemas.microsoft.com/office/drawing/2014/main" id="{12F8A51C-A30D-4E18-B797-190A8F379562}"/>
              </a:ext>
            </a:extLst>
          </p:cNvPr>
          <p:cNvSpPr>
            <a:spLocks noChangeArrowheads="1"/>
          </p:cNvSpPr>
          <p:nvPr/>
        </p:nvSpPr>
        <p:spPr bwMode="auto">
          <a:xfrm>
            <a:off x="803275" y="1484313"/>
            <a:ext cx="10209213" cy="406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6520" rIns="0" bIns="0">
            <a:spAutoFit/>
          </a:bodyPr>
          <a:lstStyle>
            <a:lvl1pPr marL="420688" indent="-407988">
              <a:tabLst>
                <a:tab pos="420688" algn="l"/>
              </a:tabLst>
              <a:defRPr>
                <a:solidFill>
                  <a:schemeClr val="tx1"/>
                </a:solidFill>
                <a:latin typeface="Arial" panose="020B0604020202020204" pitchFamily="34" charset="0"/>
              </a:defRPr>
            </a:lvl1pPr>
            <a:lvl2pPr>
              <a:tabLst>
                <a:tab pos="420688" algn="l"/>
              </a:tabLst>
              <a:defRPr>
                <a:solidFill>
                  <a:schemeClr val="tx1"/>
                </a:solidFill>
                <a:latin typeface="Arial" panose="020B0604020202020204" pitchFamily="34" charset="0"/>
              </a:defRPr>
            </a:lvl2pPr>
            <a:lvl3pPr>
              <a:tabLst>
                <a:tab pos="420688" algn="l"/>
              </a:tabLst>
              <a:defRPr>
                <a:solidFill>
                  <a:schemeClr val="tx1"/>
                </a:solidFill>
                <a:latin typeface="Arial" panose="020B0604020202020204" pitchFamily="34" charset="0"/>
              </a:defRPr>
            </a:lvl3pPr>
            <a:lvl4pPr>
              <a:tabLst>
                <a:tab pos="420688" algn="l"/>
              </a:tabLst>
              <a:defRPr>
                <a:solidFill>
                  <a:schemeClr val="tx1"/>
                </a:solidFill>
                <a:latin typeface="Arial" panose="020B0604020202020204" pitchFamily="34" charset="0"/>
              </a:defRPr>
            </a:lvl4pPr>
            <a:lvl5pPr>
              <a:tabLst>
                <a:tab pos="420688" algn="l"/>
              </a:tabLst>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tabLst>
                <a:tab pos="420688" algn="l"/>
              </a:tabLst>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tabLst>
                <a:tab pos="420688" algn="l"/>
              </a:tabLst>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tabLst>
                <a:tab pos="420688" algn="l"/>
              </a:tabLst>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tabLst>
                <a:tab pos="420688" algn="l"/>
              </a:tabLst>
              <a:defRPr>
                <a:solidFill>
                  <a:schemeClr val="tx1"/>
                </a:solidFill>
                <a:latin typeface="Arial" panose="020B0604020202020204" pitchFamily="34" charset="0"/>
              </a:defRPr>
            </a:lvl9pPr>
          </a:lstStyle>
          <a:p>
            <a:pPr>
              <a:spcBef>
                <a:spcPts val="763"/>
              </a:spcBef>
              <a:buFont typeface="Arial" panose="020B0604020202020204" pitchFamily="34" charset="0"/>
              <a:buChar char="•"/>
            </a:pPr>
            <a:r>
              <a:rPr lang="en-US" altLang="zh-CN" sz="2800" b="1">
                <a:solidFill>
                  <a:srgbClr val="000000"/>
                </a:solidFill>
                <a:latin typeface="宋体" panose="02010600030101010101" pitchFamily="2" charset="-122"/>
                <a:sym typeface="宋体" panose="02010600030101010101" pitchFamily="2" charset="-122"/>
              </a:rPr>
              <a:t> </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(1)</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 记叙文中的角色性格，外表，关系。</a:t>
            </a:r>
            <a:endPar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endParaRPr>
          </a:p>
          <a:p>
            <a:pPr>
              <a:spcBef>
                <a:spcPts val="763"/>
              </a:spcBef>
              <a:buFont typeface="Arial" panose="020B0604020202020204" pitchFamily="34" charset="0"/>
              <a:buChar char="•"/>
            </a:pP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2</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）剧情主线，把握主线走向，分析前因后果，争取更加贴近原文思路。</a:t>
            </a:r>
          </a:p>
          <a:p>
            <a:pPr>
              <a:spcBef>
                <a:spcPts val="663"/>
              </a:spcBef>
              <a:buFont typeface="Arial" panose="020B0604020202020204" pitchFamily="34" charset="0"/>
              <a:buChar char="•"/>
            </a:pP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3</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）最后情感，最后时空，紧密结合段首句。</a:t>
            </a:r>
          </a:p>
          <a:p>
            <a:pPr>
              <a:spcBef>
                <a:spcPts val="663"/>
              </a:spcBef>
              <a:buFont typeface="Arial" panose="020B0604020202020204" pitchFamily="34" charset="0"/>
              <a:buChar char="•"/>
            </a:pP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4</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）伏笔和呼应，抓住伏笔，发散情节。</a:t>
            </a:r>
            <a:endPar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endParaRPr>
          </a:p>
          <a:p>
            <a:pPr>
              <a:spcBef>
                <a:spcPts val="663"/>
              </a:spcBef>
              <a:buFont typeface="Arial" panose="020B0604020202020204" pitchFamily="34" charset="0"/>
              <a:buChar char="•"/>
            </a:pP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 (5)</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写作要彰显个人正确的人生观，价值观，描述人物的真善美，展现热爱人生，热爱世界，杜绝编造离奇情节。</a:t>
            </a:r>
          </a:p>
          <a:p>
            <a:pPr>
              <a:spcBef>
                <a:spcPts val="663"/>
              </a:spcBef>
            </a:pPr>
            <a:endParaRPr lang="zh-CN" altLang="en-US" sz="3200">
              <a:solidFill>
                <a:srgbClr val="000000"/>
              </a:solidFill>
              <a:latin typeface="楷体" panose="02010609060101010101" pitchFamily="49" charset="-122"/>
              <a:ea typeface="楷体" panose="02010609060101010101" pitchFamily="49" charset="-122"/>
              <a:sym typeface="Times New Roman" panose="02020603050405020304" pitchFamily="18" charset="0"/>
            </a:endParaRPr>
          </a:p>
        </p:txBody>
      </p:sp>
      <p:sp>
        <p:nvSpPr>
          <p:cNvPr id="125955" name="TextBox 20">
            <a:extLst>
              <a:ext uri="{FF2B5EF4-FFF2-40B4-BE49-F238E27FC236}">
                <a16:creationId xmlns:a16="http://schemas.microsoft.com/office/drawing/2014/main" id="{39E6CEED-06C7-4011-A405-FD6F08B8D607}"/>
              </a:ext>
            </a:extLst>
          </p:cNvPr>
          <p:cNvSpPr>
            <a:spLocks noChangeArrowheads="1"/>
          </p:cNvSpPr>
          <p:nvPr/>
        </p:nvSpPr>
        <p:spPr bwMode="auto">
          <a:xfrm>
            <a:off x="2797175" y="319088"/>
            <a:ext cx="8588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3600" b="1">
                <a:solidFill>
                  <a:srgbClr val="FF0066"/>
                </a:solidFill>
                <a:latin typeface="楷体" panose="02010609060101010101" pitchFamily="49" charset="-122"/>
                <a:ea typeface="楷体" panose="02010609060101010101" pitchFamily="49" charset="-122"/>
                <a:sym typeface="楷体" panose="02010609060101010101" pitchFamily="49" charset="-122"/>
              </a:rPr>
              <a:t>续写突破：写作思路</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5">
            <a:extLst>
              <a:ext uri="{FF2B5EF4-FFF2-40B4-BE49-F238E27FC236}">
                <a16:creationId xmlns:a16="http://schemas.microsoft.com/office/drawing/2014/main" id="{82D4C989-8409-409D-9F8D-DFFB07CDB319}"/>
              </a:ext>
            </a:extLst>
          </p:cNvPr>
          <p:cNvSpPr>
            <a:spLocks noGrp="1"/>
          </p:cNvSpPr>
          <p:nvPr>
            <p:ph type="sldNum" sz="quarter" idx="12"/>
          </p:nvPr>
        </p:nvSpPr>
        <p:spPr/>
        <p:txBody>
          <a:bodyPr/>
          <a:lstStyle/>
          <a:p>
            <a:fld id="{118F99AF-3356-469E-B896-FE53106E5DF7}" type="slidenum">
              <a:rPr lang="zh-CN" altLang="en-US"/>
              <a:pPr/>
              <a:t>122</a:t>
            </a:fld>
            <a:endParaRPr lang="zh-CN" altLang="en-US" sz="1800">
              <a:solidFill>
                <a:schemeClr val="tx1"/>
              </a:solidFill>
            </a:endParaRPr>
          </a:p>
        </p:txBody>
      </p:sp>
      <p:sp>
        <p:nvSpPr>
          <p:cNvPr id="126978" name="圆角矩形 3">
            <a:extLst>
              <a:ext uri="{FF2B5EF4-FFF2-40B4-BE49-F238E27FC236}">
                <a16:creationId xmlns:a16="http://schemas.microsoft.com/office/drawing/2014/main" id="{8FA6F916-1940-4693-9E2C-7DBEAA5EF530}"/>
              </a:ext>
            </a:extLst>
          </p:cNvPr>
          <p:cNvSpPr>
            <a:spLocks noChangeArrowheads="1"/>
          </p:cNvSpPr>
          <p:nvPr/>
        </p:nvSpPr>
        <p:spPr bwMode="auto">
          <a:xfrm>
            <a:off x="1898650" y="1831975"/>
            <a:ext cx="8624888" cy="1125538"/>
          </a:xfrm>
          <a:prstGeom prst="roundRect">
            <a:avLst>
              <a:gd name="adj" fmla="val 16667"/>
            </a:avLst>
          </a:prstGeom>
          <a:solidFill>
            <a:srgbClr val="FFFFFF"/>
          </a:solidFill>
          <a:ln w="28575" cap="flat" cmpd="sng">
            <a:solidFill>
              <a:schemeClr val="accent1"/>
            </a:solidFill>
            <a:miter lim="800000"/>
            <a:headEnd/>
            <a:tailEnd/>
          </a:ln>
        </p:spPr>
        <p:txBody>
          <a:bodyPr anchor="ctr"/>
          <a:lstStyle/>
          <a:p>
            <a:pPr algn="ctr"/>
            <a:r>
              <a:rPr lang="zh-CN" altLang="en-US" sz="3600" b="1">
                <a:solidFill>
                  <a:srgbClr val="000000"/>
                </a:solidFill>
                <a:latin typeface="Times New Roman" panose="02020603050405020304" pitchFamily="18" charset="0"/>
                <a:sym typeface="Times New Roman" panose="02020603050405020304" pitchFamily="18" charset="0"/>
              </a:rPr>
              <a:t>整体阅读，确定故事基本情节</a:t>
            </a:r>
          </a:p>
        </p:txBody>
      </p:sp>
      <p:sp>
        <p:nvSpPr>
          <p:cNvPr id="126979" name="圆角矩形 4">
            <a:extLst>
              <a:ext uri="{FF2B5EF4-FFF2-40B4-BE49-F238E27FC236}">
                <a16:creationId xmlns:a16="http://schemas.microsoft.com/office/drawing/2014/main" id="{8027CE7D-3F92-49F9-BFCB-6E4CB062E466}"/>
              </a:ext>
            </a:extLst>
          </p:cNvPr>
          <p:cNvSpPr>
            <a:spLocks noChangeArrowheads="1"/>
          </p:cNvSpPr>
          <p:nvPr/>
        </p:nvSpPr>
        <p:spPr bwMode="auto">
          <a:xfrm>
            <a:off x="1898650" y="3303588"/>
            <a:ext cx="8961438" cy="1724025"/>
          </a:xfrm>
          <a:prstGeom prst="roundRect">
            <a:avLst>
              <a:gd name="adj" fmla="val 16667"/>
            </a:avLst>
          </a:prstGeom>
          <a:solidFill>
            <a:srgbClr val="FFFFFF"/>
          </a:solidFill>
          <a:ln w="28575" cap="flat" cmpd="sng">
            <a:solidFill>
              <a:schemeClr val="accent1"/>
            </a:solidFill>
            <a:miter lim="800000"/>
            <a:headEnd/>
            <a:tailEnd/>
          </a:ln>
        </p:spPr>
        <p:txBody>
          <a:bodyPr anchor="ctr"/>
          <a:lstStyle/>
          <a:p>
            <a:pPr algn="ctr"/>
            <a:r>
              <a:rPr lang="en-US" altLang="zh-CN" sz="3600" b="1">
                <a:latin typeface="Times New Roman" panose="02020603050405020304" pitchFamily="18" charset="0"/>
                <a:sym typeface="Times New Roman" panose="02020603050405020304" pitchFamily="18" charset="0"/>
              </a:rPr>
              <a:t>who, when, where, what happed, how would the story continue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6978"/>
                                        </p:tgtEl>
                                        <p:attrNameLst>
                                          <p:attrName>style.visibility</p:attrName>
                                        </p:attrNameLst>
                                      </p:cBhvr>
                                      <p:to>
                                        <p:strVal val="visible"/>
                                      </p:to>
                                    </p:set>
                                    <p:animEffect>
                                      <p:cBhvr>
                                        <p:cTn id="7" dur="500"/>
                                        <p:tgtEl>
                                          <p:spTgt spid="1269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6979"/>
                                        </p:tgtEl>
                                        <p:attrNameLst>
                                          <p:attrName>style.visibility</p:attrName>
                                        </p:attrNameLst>
                                      </p:cBhvr>
                                      <p:to>
                                        <p:strVal val="visible"/>
                                      </p:to>
                                    </p:set>
                                    <p:animEffect>
                                      <p:cBhvr>
                                        <p:cTn id="12" dur="2000"/>
                                        <p:tgtEl>
                                          <p:spTgt spid="126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8" grpId="0" bldLvl="0" animBg="1" autoUpdateAnimBg="0"/>
      <p:bldP spid="126979" grpId="0" bldLvl="0" animBg="1"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5">
            <a:extLst>
              <a:ext uri="{FF2B5EF4-FFF2-40B4-BE49-F238E27FC236}">
                <a16:creationId xmlns:a16="http://schemas.microsoft.com/office/drawing/2014/main" id="{054C6421-361F-4BAF-B6C6-9F0B20C87628}"/>
              </a:ext>
            </a:extLst>
          </p:cNvPr>
          <p:cNvSpPr>
            <a:spLocks noGrp="1"/>
          </p:cNvSpPr>
          <p:nvPr>
            <p:ph type="sldNum" sz="quarter" idx="12"/>
          </p:nvPr>
        </p:nvSpPr>
        <p:spPr/>
        <p:txBody>
          <a:bodyPr/>
          <a:lstStyle/>
          <a:p>
            <a:fld id="{F7600EB3-8748-4847-A9DC-67080C389486}" type="slidenum">
              <a:rPr lang="zh-CN" altLang="en-US"/>
              <a:pPr/>
              <a:t>123</a:t>
            </a:fld>
            <a:endParaRPr lang="zh-CN" altLang="en-US" sz="1800">
              <a:solidFill>
                <a:schemeClr val="tx1"/>
              </a:solidFill>
            </a:endParaRPr>
          </a:p>
        </p:txBody>
      </p:sp>
      <p:sp>
        <p:nvSpPr>
          <p:cNvPr id="128002" name="圆角矩形 3">
            <a:extLst>
              <a:ext uri="{FF2B5EF4-FFF2-40B4-BE49-F238E27FC236}">
                <a16:creationId xmlns:a16="http://schemas.microsoft.com/office/drawing/2014/main" id="{A2EC57A1-BE70-45CD-B2EB-76EEFE05BDF4}"/>
              </a:ext>
            </a:extLst>
          </p:cNvPr>
          <p:cNvSpPr>
            <a:spLocks noChangeArrowheads="1"/>
          </p:cNvSpPr>
          <p:nvPr/>
        </p:nvSpPr>
        <p:spPr bwMode="auto">
          <a:xfrm>
            <a:off x="1598613" y="288925"/>
            <a:ext cx="8040687" cy="1123950"/>
          </a:xfrm>
          <a:prstGeom prst="roundRect">
            <a:avLst>
              <a:gd name="adj" fmla="val 16667"/>
            </a:avLst>
          </a:prstGeom>
          <a:solidFill>
            <a:srgbClr val="FFFFFF"/>
          </a:solidFill>
          <a:ln w="28575" cap="flat" cmpd="sng">
            <a:solidFill>
              <a:schemeClr val="accent1"/>
            </a:solidFill>
            <a:miter lim="800000"/>
            <a:headEnd/>
            <a:tailEnd/>
          </a:ln>
        </p:spPr>
        <p:txBody>
          <a:bodyPr anchor="ctr"/>
          <a:lstStyle/>
          <a:p>
            <a:pPr algn="ctr"/>
            <a:r>
              <a:rPr lang="zh-CN" altLang="en-US" sz="3600" b="1">
                <a:solidFill>
                  <a:srgbClr val="FF0000"/>
                </a:solidFill>
                <a:latin typeface="Times New Roman" panose="02020603050405020304" pitchFamily="18" charset="0"/>
                <a:sym typeface="Times New Roman" panose="02020603050405020304" pitchFamily="18" charset="0"/>
              </a:rPr>
              <a:t>续写情节发展</a:t>
            </a:r>
          </a:p>
        </p:txBody>
      </p:sp>
      <p:sp>
        <p:nvSpPr>
          <p:cNvPr id="128003" name="圆角矩形 4">
            <a:extLst>
              <a:ext uri="{FF2B5EF4-FFF2-40B4-BE49-F238E27FC236}">
                <a16:creationId xmlns:a16="http://schemas.microsoft.com/office/drawing/2014/main" id="{1CC51030-520F-49D3-9CE1-5819AEDC08D5}"/>
              </a:ext>
            </a:extLst>
          </p:cNvPr>
          <p:cNvSpPr>
            <a:spLocks noChangeArrowheads="1"/>
          </p:cNvSpPr>
          <p:nvPr/>
        </p:nvSpPr>
        <p:spPr bwMode="auto">
          <a:xfrm>
            <a:off x="1358900" y="2633663"/>
            <a:ext cx="9266238" cy="3003550"/>
          </a:xfrm>
          <a:prstGeom prst="roundRect">
            <a:avLst>
              <a:gd name="adj" fmla="val 16667"/>
            </a:avLst>
          </a:prstGeom>
          <a:solidFill>
            <a:srgbClr val="FFFFFF"/>
          </a:solidFill>
          <a:ln w="28575" cap="flat" cmpd="sng">
            <a:solidFill>
              <a:schemeClr val="accent1"/>
            </a:solidFill>
            <a:miter lim="800000"/>
            <a:headEnd/>
            <a:tailEnd/>
          </a:ln>
        </p:spPr>
        <p:txBody>
          <a:bodyPr anchor="ctr"/>
          <a:lstStyle/>
          <a:p>
            <a:pPr algn="ctr"/>
            <a:endParaRPr lang="zh-CN" altLang="en-US" sz="2800" b="1">
              <a:solidFill>
                <a:srgbClr val="000000"/>
              </a:solidFill>
              <a:latin typeface="华文楷体" panose="02010600040101010101" pitchFamily="2" charset="-122"/>
              <a:ea typeface="华文楷体" panose="02010600040101010101" pitchFamily="2" charset="-122"/>
              <a:sym typeface="Times New Roman" panose="02020603050405020304" pitchFamily="18" charset="0"/>
            </a:endParaRPr>
          </a:p>
          <a:p>
            <a:endParaRPr lang="zh-CN" altLang="en-US" sz="2800" b="1">
              <a:solidFill>
                <a:srgbClr val="FF0000"/>
              </a:solidFill>
              <a:latin typeface="楷体" panose="02010609060101010101" pitchFamily="49" charset="-122"/>
              <a:ea typeface="楷体" panose="02010609060101010101" pitchFamily="49" charset="-122"/>
              <a:sym typeface="楷体" panose="02010609060101010101" pitchFamily="49" charset="-122"/>
            </a:endParaRPr>
          </a:p>
          <a:p>
            <a:pPr>
              <a:lnSpc>
                <a:spcPct val="150000"/>
              </a:lnSpc>
            </a:pPr>
            <a:r>
              <a:rPr lang="en-US" altLang="zh-CN" sz="2800" b="1">
                <a:latin typeface="楷体" panose="02010609060101010101" pitchFamily="49" charset="-122"/>
                <a:ea typeface="楷体" panose="02010609060101010101" pitchFamily="49" charset="-122"/>
                <a:sym typeface="楷体" panose="02010609060101010101" pitchFamily="49" charset="-122"/>
              </a:rPr>
              <a:t>1. </a:t>
            </a:r>
            <a:r>
              <a:rPr lang="zh-CN" altLang="en-US" sz="2800" b="1">
                <a:latin typeface="楷体" panose="02010609060101010101" pitchFamily="49" charset="-122"/>
                <a:ea typeface="楷体" panose="02010609060101010101" pitchFamily="49" charset="-122"/>
                <a:sym typeface="楷体" panose="02010609060101010101" pitchFamily="49" charset="-122"/>
              </a:rPr>
              <a:t>情节合理、上下文衔接连贯；</a:t>
            </a:r>
          </a:p>
          <a:p>
            <a:pPr>
              <a:lnSpc>
                <a:spcPct val="150000"/>
              </a:lnSpc>
            </a:pPr>
            <a:r>
              <a:rPr lang="en-US" altLang="zh-CN" sz="2800" b="1">
                <a:latin typeface="楷体" panose="02010609060101010101" pitchFamily="49" charset="-122"/>
                <a:ea typeface="楷体" panose="02010609060101010101" pitchFamily="49" charset="-122"/>
                <a:sym typeface="楷体" panose="02010609060101010101" pitchFamily="49" charset="-122"/>
              </a:rPr>
              <a:t>2. </a:t>
            </a:r>
            <a:r>
              <a:rPr lang="zh-CN" altLang="en-US" sz="2800" b="1">
                <a:latin typeface="楷体" panose="02010609060101010101" pitchFamily="49" charset="-122"/>
                <a:ea typeface="楷体" panose="02010609060101010101" pitchFamily="49" charset="-122"/>
                <a:sym typeface="楷体" panose="02010609060101010101" pitchFamily="49" charset="-122"/>
              </a:rPr>
              <a:t>已知情节</a:t>
            </a:r>
            <a:r>
              <a:rPr lang="en-US" altLang="zh-CN" sz="2800" b="1">
                <a:latin typeface="楷体" panose="02010609060101010101" pitchFamily="49" charset="-122"/>
                <a:ea typeface="楷体" panose="02010609060101010101" pitchFamily="49" charset="-122"/>
                <a:sym typeface="楷体" panose="02010609060101010101" pitchFamily="49" charset="-122"/>
              </a:rPr>
              <a:t>+</a:t>
            </a:r>
            <a:r>
              <a:rPr lang="zh-CN" altLang="en-US" sz="2800" b="1">
                <a:latin typeface="楷体" panose="02010609060101010101" pitchFamily="49" charset="-122"/>
                <a:ea typeface="楷体" panose="02010609060101010101" pitchFamily="49" charset="-122"/>
                <a:sym typeface="楷体" panose="02010609060101010101" pitchFamily="49" charset="-122"/>
              </a:rPr>
              <a:t>第二段开头句推断第一段可能的情节发展；</a:t>
            </a:r>
          </a:p>
          <a:p>
            <a:pPr>
              <a:lnSpc>
                <a:spcPct val="150000"/>
              </a:lnSpc>
            </a:pPr>
            <a:r>
              <a:rPr lang="en-US" altLang="zh-CN" sz="2800" b="1">
                <a:latin typeface="楷体" panose="02010609060101010101" pitchFamily="49" charset="-122"/>
                <a:ea typeface="楷体" panose="02010609060101010101" pitchFamily="49" charset="-122"/>
                <a:sym typeface="楷体" panose="02010609060101010101" pitchFamily="49" charset="-122"/>
              </a:rPr>
              <a:t>3. </a:t>
            </a:r>
            <a:r>
              <a:rPr lang="zh-CN" altLang="en-US" sz="2800" b="1">
                <a:latin typeface="楷体" panose="02010609060101010101" pitchFamily="49" charset="-122"/>
                <a:ea typeface="楷体" panose="02010609060101010101" pitchFamily="49" charset="-122"/>
                <a:sym typeface="楷体" panose="02010609060101010101" pitchFamily="49" charset="-122"/>
              </a:rPr>
              <a:t>人物性格和情节创设要吻合；</a:t>
            </a:r>
          </a:p>
          <a:p>
            <a:pPr>
              <a:lnSpc>
                <a:spcPct val="150000"/>
              </a:lnSpc>
            </a:pPr>
            <a:r>
              <a:rPr lang="en-US" altLang="zh-CN" sz="2800" b="1">
                <a:latin typeface="楷体" panose="02010609060101010101" pitchFamily="49" charset="-122"/>
                <a:ea typeface="楷体" panose="02010609060101010101" pitchFamily="49" charset="-122"/>
                <a:sym typeface="楷体" panose="02010609060101010101" pitchFamily="49" charset="-122"/>
              </a:rPr>
              <a:t>4. </a:t>
            </a:r>
            <a:r>
              <a:rPr lang="zh-CN" altLang="en-US" sz="2800" b="1">
                <a:latin typeface="楷体" panose="02010609060101010101" pitchFamily="49" charset="-122"/>
                <a:ea typeface="楷体" panose="02010609060101010101" pitchFamily="49" charset="-122"/>
                <a:sym typeface="楷体" panose="02010609060101010101" pitchFamily="49" charset="-122"/>
              </a:rPr>
              <a:t>渲染、升华主题 （寓言、心灵鸡汤类的文本）。</a:t>
            </a:r>
            <a:endParaRPr lang="zh-CN" altLang="en-US" sz="2800" b="1">
              <a:latin typeface="Times New Roman" panose="02020603050405020304" pitchFamily="18" charset="0"/>
              <a:sym typeface="Times New Roman" panose="02020603050405020304" pitchFamily="18" charset="0"/>
            </a:endParaRPr>
          </a:p>
          <a:p>
            <a:pPr algn="ctr"/>
            <a:endParaRPr lang="zh-CN" altLang="en-US" sz="3300" b="1">
              <a:solidFill>
                <a:srgbClr val="FF0000"/>
              </a:solidFill>
              <a:latin typeface="Times New Roman" panose="02020603050405020304" pitchFamily="18" charset="0"/>
              <a:sym typeface="Times New Roman" panose="02020603050405020304" pitchFamily="18" charset="0"/>
            </a:endParaRPr>
          </a:p>
          <a:p>
            <a:endParaRPr lang="zh-CN" altLang="en-US" sz="3300" b="1">
              <a:solidFill>
                <a:srgbClr val="FF0000"/>
              </a:solidFill>
              <a:latin typeface="Times New Roman" panose="02020603050405020304" pitchFamily="18" charset="0"/>
              <a:sym typeface="Times New Roman" panose="02020603050405020304" pitchFamily="18" charset="0"/>
            </a:endParaRPr>
          </a:p>
        </p:txBody>
      </p:sp>
      <p:sp>
        <p:nvSpPr>
          <p:cNvPr id="128004" name="椭圆 7">
            <a:extLst>
              <a:ext uri="{FF2B5EF4-FFF2-40B4-BE49-F238E27FC236}">
                <a16:creationId xmlns:a16="http://schemas.microsoft.com/office/drawing/2014/main" id="{D94E0364-73C5-4EB3-9339-94AD32FE53C3}"/>
              </a:ext>
            </a:extLst>
          </p:cNvPr>
          <p:cNvSpPr>
            <a:spLocks noChangeArrowheads="1"/>
          </p:cNvSpPr>
          <p:nvPr/>
        </p:nvSpPr>
        <p:spPr bwMode="auto">
          <a:xfrm>
            <a:off x="9301163" y="266700"/>
            <a:ext cx="2647950" cy="2290763"/>
          </a:xfrm>
          <a:prstGeom prst="ellipse">
            <a:avLst/>
          </a:prstGeom>
          <a:blipFill dpi="0" rotWithShape="1">
            <a:blip r:embed="rId2"/>
            <a:srcRect/>
            <a:stretch>
              <a:fillRect/>
            </a:stretch>
          </a:blipFill>
          <a:ln w="12700" cap="flat" cmpd="sng">
            <a:solidFill>
              <a:srgbClr val="42719B"/>
            </a:solidFill>
            <a:round/>
            <a:headEnd/>
            <a:tailEnd/>
          </a:ln>
        </p:spPr>
        <p:txBody>
          <a:bodyPr anchor="ctr"/>
          <a:lstStyle/>
          <a:p>
            <a:pPr algn="ctr"/>
            <a:endParaRPr lang="zh-CN" altLang="zh-CN">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8002"/>
                                        </p:tgtEl>
                                        <p:attrNameLst>
                                          <p:attrName>style.visibility</p:attrName>
                                        </p:attrNameLst>
                                      </p:cBhvr>
                                      <p:to>
                                        <p:strVal val="visible"/>
                                      </p:to>
                                    </p:set>
                                    <p:animEffect>
                                      <p:cBhvr>
                                        <p:cTn id="7" dur="500"/>
                                        <p:tgtEl>
                                          <p:spTgt spid="1280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8003"/>
                                        </p:tgtEl>
                                        <p:attrNameLst>
                                          <p:attrName>style.visibility</p:attrName>
                                        </p:attrNameLst>
                                      </p:cBhvr>
                                      <p:to>
                                        <p:strVal val="visible"/>
                                      </p:to>
                                    </p:set>
                                    <p:animEffect>
                                      <p:cBhvr>
                                        <p:cTn id="12" dur="2000"/>
                                        <p:tgtEl>
                                          <p:spTgt spid="128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2" grpId="0" bldLvl="0" animBg="1" autoUpdateAnimBg="0"/>
      <p:bldP spid="128003" grpId="0" bldLvl="0" animBg="1"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5">
            <a:extLst>
              <a:ext uri="{FF2B5EF4-FFF2-40B4-BE49-F238E27FC236}">
                <a16:creationId xmlns:a16="http://schemas.microsoft.com/office/drawing/2014/main" id="{9170ADAD-6876-49E5-81DF-5CD259AB8502}"/>
              </a:ext>
            </a:extLst>
          </p:cNvPr>
          <p:cNvSpPr>
            <a:spLocks noGrp="1"/>
          </p:cNvSpPr>
          <p:nvPr>
            <p:ph type="sldNum" sz="quarter" idx="12"/>
          </p:nvPr>
        </p:nvSpPr>
        <p:spPr/>
        <p:txBody>
          <a:bodyPr/>
          <a:lstStyle/>
          <a:p>
            <a:fld id="{2E2A0A00-EDF3-489F-BBDF-9B387810F7ED}" type="slidenum">
              <a:rPr lang="zh-CN" altLang="en-US"/>
              <a:pPr/>
              <a:t>124</a:t>
            </a:fld>
            <a:endParaRPr lang="zh-CN" altLang="en-US" sz="1800">
              <a:solidFill>
                <a:schemeClr val="tx1"/>
              </a:solidFill>
            </a:endParaRPr>
          </a:p>
        </p:txBody>
      </p:sp>
      <p:pic>
        <p:nvPicPr>
          <p:cNvPr id="129026" name="图片 1">
            <a:extLst>
              <a:ext uri="{FF2B5EF4-FFF2-40B4-BE49-F238E27FC236}">
                <a16:creationId xmlns:a16="http://schemas.microsoft.com/office/drawing/2014/main" id="{61D6AA26-2A0F-4F78-B33E-C708203BB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0"/>
            <a:ext cx="10128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文本框 2">
            <a:extLst>
              <a:ext uri="{FF2B5EF4-FFF2-40B4-BE49-F238E27FC236}">
                <a16:creationId xmlns:a16="http://schemas.microsoft.com/office/drawing/2014/main" id="{0B1D68F8-7E75-4B6A-845E-F7080C72374E}"/>
              </a:ext>
            </a:extLst>
          </p:cNvPr>
          <p:cNvSpPr>
            <a:spLocks noChangeArrowheads="1"/>
          </p:cNvSpPr>
          <p:nvPr/>
        </p:nvSpPr>
        <p:spPr bwMode="auto">
          <a:xfrm>
            <a:off x="901700" y="1854200"/>
            <a:ext cx="1814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Ⅰ</a:t>
            </a:r>
            <a:endParaRPr lang="zh-CN" altLang="en-US" sz="2400" b="1" u="sng">
              <a:solidFill>
                <a:srgbClr val="FF0000"/>
              </a:solidFill>
              <a:ea typeface="微软雅黑" panose="020B0503020204020204" pitchFamily="34" charset="-122"/>
              <a:sym typeface="Arial" panose="020B0604020202020204" pitchFamily="34"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5">
            <a:extLst>
              <a:ext uri="{FF2B5EF4-FFF2-40B4-BE49-F238E27FC236}">
                <a16:creationId xmlns:a16="http://schemas.microsoft.com/office/drawing/2014/main" id="{3E592487-9811-4AB8-8144-C17693F7B230}"/>
              </a:ext>
            </a:extLst>
          </p:cNvPr>
          <p:cNvSpPr>
            <a:spLocks noGrp="1"/>
          </p:cNvSpPr>
          <p:nvPr>
            <p:ph type="sldNum" sz="quarter" idx="12"/>
          </p:nvPr>
        </p:nvSpPr>
        <p:spPr/>
        <p:txBody>
          <a:bodyPr/>
          <a:lstStyle/>
          <a:p>
            <a:fld id="{FFC87734-093E-4D98-B7A8-25ECED3BC8C7}" type="slidenum">
              <a:rPr lang="zh-CN" altLang="en-US"/>
              <a:pPr/>
              <a:t>125</a:t>
            </a:fld>
            <a:endParaRPr lang="zh-CN" altLang="en-US" sz="1800">
              <a:solidFill>
                <a:schemeClr val="tx1"/>
              </a:solidFill>
            </a:endParaRPr>
          </a:p>
        </p:txBody>
      </p:sp>
      <p:sp>
        <p:nvSpPr>
          <p:cNvPr id="130050" name="内容占位符 2">
            <a:extLst>
              <a:ext uri="{FF2B5EF4-FFF2-40B4-BE49-F238E27FC236}">
                <a16:creationId xmlns:a16="http://schemas.microsoft.com/office/drawing/2014/main" id="{D7177949-BFB4-4E2C-9304-6512974603AB}"/>
              </a:ext>
            </a:extLst>
          </p:cNvPr>
          <p:cNvSpPr>
            <a:spLocks noGrp="1" noChangeArrowheads="1"/>
          </p:cNvSpPr>
          <p:nvPr/>
        </p:nvSpPr>
        <p:spPr bwMode="auto">
          <a:xfrm>
            <a:off x="2176463" y="796925"/>
            <a:ext cx="8888412" cy="402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spcBef>
                <a:spcPct val="20000"/>
              </a:spcBef>
            </a:pPr>
            <a:r>
              <a:rPr lang="en-US" altLang="zh-CN" sz="2400" b="1">
                <a:solidFill>
                  <a:srgbClr val="FF0000"/>
                </a:solidFill>
                <a:latin typeface="Times New Roman" panose="02020603050405020304" pitchFamily="18" charset="0"/>
                <a:sym typeface="Times New Roman" panose="02020603050405020304" pitchFamily="18" charset="0"/>
              </a:rPr>
              <a:t>Main characters</a:t>
            </a:r>
            <a:r>
              <a:rPr lang="en-US" altLang="zh-CN" sz="2400" b="1">
                <a:solidFill>
                  <a:srgbClr val="000000"/>
                </a:solidFill>
                <a:latin typeface="Times New Roman" panose="02020603050405020304" pitchFamily="18" charset="0"/>
                <a:sym typeface="Times New Roman" panose="02020603050405020304" pitchFamily="18" charset="0"/>
              </a:rPr>
              <a:t>: I (mother), Billy (my six-year-old son), a fawn, a mother deer with a huge pair of horns</a:t>
            </a:r>
          </a:p>
          <a:p>
            <a:pPr>
              <a:spcBef>
                <a:spcPct val="20000"/>
              </a:spcBef>
            </a:pPr>
            <a:r>
              <a:rPr lang="en-US" altLang="zh-CN" sz="2400" b="1">
                <a:solidFill>
                  <a:srgbClr val="FF0000"/>
                </a:solidFill>
                <a:latin typeface="Times New Roman" panose="02020603050405020304" pitchFamily="18" charset="0"/>
                <a:sym typeface="Times New Roman" panose="02020603050405020304" pitchFamily="18" charset="0"/>
              </a:rPr>
              <a:t>Background: </a:t>
            </a:r>
            <a:r>
              <a:rPr lang="en-US" altLang="zh-CN" sz="2400" b="1">
                <a:solidFill>
                  <a:srgbClr val="000000"/>
                </a:solidFill>
                <a:latin typeface="Times New Roman" panose="02020603050405020304" pitchFamily="18" charset="0"/>
                <a:sym typeface="Times New Roman" panose="02020603050405020304" pitchFamily="18" charset="0"/>
              </a:rPr>
              <a:t>It was one of the hottest days of the dry season. We had not seen rain in almost a month. The crops were dying. Cows had stopped giving milk. The creeks and streams were long gone back into the earth. It was a dry season that would bankrupt several farmers before it was through. Every day, my husband and his brothers would go about the tiring process of trying to get water to the farm. </a:t>
            </a:r>
          </a:p>
          <a:p>
            <a:pPr>
              <a:spcBef>
                <a:spcPct val="20000"/>
              </a:spcBef>
            </a:pPr>
            <a:r>
              <a:rPr lang="en-US" altLang="zh-CN" sz="2400" b="1">
                <a:solidFill>
                  <a:srgbClr val="FF0000"/>
                </a:solidFill>
                <a:latin typeface="Times New Roman" panose="02020603050405020304" pitchFamily="18" charset="0"/>
                <a:sym typeface="Times New Roman" panose="02020603050405020304" pitchFamily="18" charset="0"/>
              </a:rPr>
              <a:t>Conflict</a:t>
            </a:r>
            <a:r>
              <a:rPr lang="en-US" altLang="zh-CN" sz="2400" b="1">
                <a:solidFill>
                  <a:srgbClr val="000000"/>
                </a:solidFill>
                <a:latin typeface="Times New Roman" panose="02020603050405020304" pitchFamily="18" charset="0"/>
                <a:sym typeface="Times New Roman" panose="02020603050405020304" pitchFamily="18" charset="0"/>
              </a:rPr>
              <a:t>: If we didn’t see some rain soon, we would lose everything. </a:t>
            </a:r>
            <a:endParaRPr lang="zh-CN" altLang="en-US" sz="2400" b="1">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30051" name="内容占位符 2">
            <a:extLst>
              <a:ext uri="{FF2B5EF4-FFF2-40B4-BE49-F238E27FC236}">
                <a16:creationId xmlns:a16="http://schemas.microsoft.com/office/drawing/2014/main" id="{C9E7BDBA-0A0E-4A2A-B801-E631CFFD8012}"/>
              </a:ext>
            </a:extLst>
          </p:cNvPr>
          <p:cNvSpPr>
            <a:spLocks noChangeArrowheads="1"/>
          </p:cNvSpPr>
          <p:nvPr/>
        </p:nvSpPr>
        <p:spPr bwMode="auto">
          <a:xfrm>
            <a:off x="2470150" y="5346700"/>
            <a:ext cx="8299450"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nSpc>
                <a:spcPct val="90000"/>
              </a:lnSpc>
              <a:spcBef>
                <a:spcPts val="1000"/>
              </a:spcBef>
            </a:pPr>
            <a:r>
              <a:rPr lang="en-US" altLang="zh-CN" sz="2800" b="1">
                <a:solidFill>
                  <a:srgbClr val="0000FF"/>
                </a:solidFill>
                <a:latin typeface="Times New Roman" panose="02020603050405020304" pitchFamily="18" charset="0"/>
                <a:sym typeface="Times New Roman" panose="02020603050405020304" pitchFamily="18" charset="0"/>
              </a:rPr>
              <a:t>There was an urgent need for rain! You are supposed to solve the conflict in the continuation writing!</a:t>
            </a:r>
            <a:endParaRPr lang="zh-CN" altLang="en-US" sz="2800" b="1">
              <a:solidFill>
                <a:srgbClr val="0000FF"/>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bldLvl="0"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5">
            <a:extLst>
              <a:ext uri="{FF2B5EF4-FFF2-40B4-BE49-F238E27FC236}">
                <a16:creationId xmlns:a16="http://schemas.microsoft.com/office/drawing/2014/main" id="{C79DAAB6-2542-477E-9B07-3F97139111F8}"/>
              </a:ext>
            </a:extLst>
          </p:cNvPr>
          <p:cNvSpPr>
            <a:spLocks noGrp="1"/>
          </p:cNvSpPr>
          <p:nvPr>
            <p:ph type="sldNum" sz="quarter" idx="12"/>
          </p:nvPr>
        </p:nvSpPr>
        <p:spPr/>
        <p:txBody>
          <a:bodyPr/>
          <a:lstStyle/>
          <a:p>
            <a:fld id="{5EE9C38F-EFBB-42B0-8496-595C2FA9DFDE}" type="slidenum">
              <a:rPr lang="zh-CN" altLang="en-US"/>
              <a:pPr/>
              <a:t>126</a:t>
            </a:fld>
            <a:endParaRPr lang="zh-CN" altLang="en-US" sz="1800">
              <a:solidFill>
                <a:schemeClr val="tx1"/>
              </a:solidFill>
            </a:endParaRPr>
          </a:p>
        </p:txBody>
      </p:sp>
      <p:sp>
        <p:nvSpPr>
          <p:cNvPr id="131074" name="内容占位符 2">
            <a:extLst>
              <a:ext uri="{FF2B5EF4-FFF2-40B4-BE49-F238E27FC236}">
                <a16:creationId xmlns:a16="http://schemas.microsoft.com/office/drawing/2014/main" id="{31983E12-0641-4D6D-B9A0-9F6CF86D7164}"/>
              </a:ext>
            </a:extLst>
          </p:cNvPr>
          <p:cNvSpPr>
            <a:spLocks noChangeArrowheads="1"/>
          </p:cNvSpPr>
          <p:nvPr/>
        </p:nvSpPr>
        <p:spPr bwMode="auto">
          <a:xfrm>
            <a:off x="2025650" y="231775"/>
            <a:ext cx="9129713"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nSpc>
                <a:spcPct val="90000"/>
              </a:lnSpc>
              <a:spcBef>
                <a:spcPts val="1000"/>
              </a:spcBef>
            </a:pPr>
            <a:r>
              <a:rPr lang="zh-CN" altLang="en-US" sz="2800" b="1">
                <a:latin typeface="Times New Roman" panose="02020603050405020304" pitchFamily="18" charset="0"/>
                <a:sym typeface="Times New Roman" panose="02020603050405020304" pitchFamily="18" charset="0"/>
              </a:rPr>
              <a:t>线索一：</a:t>
            </a:r>
          </a:p>
          <a:p>
            <a:pPr>
              <a:lnSpc>
                <a:spcPct val="90000"/>
              </a:lnSpc>
              <a:spcBef>
                <a:spcPts val="1000"/>
              </a:spcBef>
            </a:pPr>
            <a:r>
              <a:rPr lang="en-US" altLang="zh-CN" sz="2800" b="1">
                <a:latin typeface="Times New Roman" panose="02020603050405020304" pitchFamily="18" charset="0"/>
                <a:sym typeface="Times New Roman" panose="02020603050405020304" pitchFamily="18" charset="0"/>
              </a:rPr>
              <a:t>It was on this day that I learned </a:t>
            </a:r>
            <a:r>
              <a:rPr lang="en-US" altLang="zh-CN" sz="2800" b="1" u="sng">
                <a:solidFill>
                  <a:srgbClr val="FF0000"/>
                </a:solidFill>
                <a:latin typeface="Times New Roman" panose="02020603050405020304" pitchFamily="18" charset="0"/>
                <a:sym typeface="Times New Roman" panose="02020603050405020304" pitchFamily="18" charset="0"/>
              </a:rPr>
              <a:t>the true lesson of sharing</a:t>
            </a:r>
            <a:r>
              <a:rPr lang="en-US" altLang="zh-CN" sz="2800" b="1">
                <a:latin typeface="Times New Roman" panose="02020603050405020304" pitchFamily="18" charset="0"/>
                <a:sym typeface="Times New Roman" panose="02020603050405020304" pitchFamily="18" charset="0"/>
              </a:rPr>
              <a:t> and witnessed </a:t>
            </a:r>
            <a:r>
              <a:rPr lang="en-US" altLang="zh-CN" sz="2800" b="1" u="sng">
                <a:solidFill>
                  <a:srgbClr val="FF0000"/>
                </a:solidFill>
                <a:latin typeface="Times New Roman" panose="02020603050405020304" pitchFamily="18" charset="0"/>
                <a:sym typeface="Times New Roman" panose="02020603050405020304" pitchFamily="18" charset="0"/>
              </a:rPr>
              <a:t>the only miracle</a:t>
            </a:r>
            <a:r>
              <a:rPr lang="en-US" altLang="zh-CN" sz="2800" b="1">
                <a:latin typeface="Times New Roman" panose="02020603050405020304" pitchFamily="18" charset="0"/>
                <a:sym typeface="Times New Roman" panose="02020603050405020304" pitchFamily="18" charset="0"/>
              </a:rPr>
              <a:t> I have seen with my own eyes.</a:t>
            </a:r>
            <a:endParaRPr lang="en-US" altLang="zh-CN" sz="2800" b="1">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31075" name="内容占位符 2">
            <a:extLst>
              <a:ext uri="{FF2B5EF4-FFF2-40B4-BE49-F238E27FC236}">
                <a16:creationId xmlns:a16="http://schemas.microsoft.com/office/drawing/2014/main" id="{8083720B-4A0A-47AC-8C03-8D0E64B4C493}"/>
              </a:ext>
            </a:extLst>
          </p:cNvPr>
          <p:cNvSpPr>
            <a:spLocks noChangeArrowheads="1"/>
          </p:cNvSpPr>
          <p:nvPr/>
        </p:nvSpPr>
        <p:spPr bwMode="auto">
          <a:xfrm>
            <a:off x="2025650" y="1957388"/>
            <a:ext cx="7035800"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nSpc>
                <a:spcPct val="90000"/>
              </a:lnSpc>
              <a:spcBef>
                <a:spcPts val="1000"/>
              </a:spcBef>
            </a:pPr>
            <a:r>
              <a:rPr lang="en-US" altLang="zh-CN" sz="2800" b="1">
                <a:solidFill>
                  <a:srgbClr val="0000FF"/>
                </a:solidFill>
                <a:latin typeface="Times New Roman" panose="02020603050405020304" pitchFamily="18" charset="0"/>
                <a:sym typeface="Times New Roman" panose="02020603050405020304" pitchFamily="18" charset="0"/>
              </a:rPr>
              <a:t>Who taught me the lesson of sharing? How?</a:t>
            </a:r>
            <a:endParaRPr lang="zh-CN" altLang="en-US" sz="2800" b="1">
              <a:solidFill>
                <a:srgbClr val="0000FF"/>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31076" name="内容占位符 2">
            <a:extLst>
              <a:ext uri="{FF2B5EF4-FFF2-40B4-BE49-F238E27FC236}">
                <a16:creationId xmlns:a16="http://schemas.microsoft.com/office/drawing/2014/main" id="{C9E450EE-42FA-4650-85A2-60D108921339}"/>
              </a:ext>
            </a:extLst>
          </p:cNvPr>
          <p:cNvSpPr>
            <a:spLocks noChangeArrowheads="1"/>
          </p:cNvSpPr>
          <p:nvPr/>
        </p:nvSpPr>
        <p:spPr bwMode="auto">
          <a:xfrm>
            <a:off x="1882775" y="2465388"/>
            <a:ext cx="1106487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nSpc>
                <a:spcPct val="90000"/>
              </a:lnSpc>
              <a:spcBef>
                <a:spcPts val="1000"/>
              </a:spcBef>
            </a:pPr>
            <a:r>
              <a:rPr lang="en-US" altLang="zh-CN" sz="2800" b="1">
                <a:solidFill>
                  <a:srgbClr val="0000FF"/>
                </a:solidFill>
                <a:latin typeface="Times New Roman" panose="02020603050405020304" pitchFamily="18" charset="0"/>
                <a:sym typeface="Times New Roman" panose="02020603050405020304" pitchFamily="18" charset="0"/>
              </a:rPr>
              <a:t>What was the miracle I saw? Did the miracle help to </a:t>
            </a:r>
          </a:p>
          <a:p>
            <a:pPr>
              <a:lnSpc>
                <a:spcPct val="90000"/>
              </a:lnSpc>
              <a:spcBef>
                <a:spcPts val="1000"/>
              </a:spcBef>
            </a:pPr>
            <a:r>
              <a:rPr lang="en-US" altLang="zh-CN" sz="2800" b="1">
                <a:solidFill>
                  <a:srgbClr val="0000FF"/>
                </a:solidFill>
                <a:latin typeface="Times New Roman" panose="02020603050405020304" pitchFamily="18" charset="0"/>
                <a:sym typeface="Times New Roman" panose="02020603050405020304" pitchFamily="18" charset="0"/>
              </a:rPr>
              <a:t>solve the conflict? </a:t>
            </a:r>
            <a:endParaRPr lang="zh-CN" altLang="en-US" sz="2800" b="1">
              <a:solidFill>
                <a:srgbClr val="0000FF"/>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31077" name="内容占位符 2">
            <a:extLst>
              <a:ext uri="{FF2B5EF4-FFF2-40B4-BE49-F238E27FC236}">
                <a16:creationId xmlns:a16="http://schemas.microsoft.com/office/drawing/2014/main" id="{8680EAB8-9946-4C1E-96C2-1DA5FC6CB973}"/>
              </a:ext>
            </a:extLst>
          </p:cNvPr>
          <p:cNvSpPr>
            <a:spLocks noChangeArrowheads="1"/>
          </p:cNvSpPr>
          <p:nvPr/>
        </p:nvSpPr>
        <p:spPr bwMode="auto">
          <a:xfrm>
            <a:off x="1270000" y="3641725"/>
            <a:ext cx="9402763"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nSpc>
                <a:spcPct val="90000"/>
              </a:lnSpc>
              <a:spcBef>
                <a:spcPts val="1000"/>
              </a:spcBef>
            </a:pPr>
            <a:r>
              <a:rPr lang="zh-CN" altLang="en-US" sz="2800" b="1">
                <a:latin typeface="Times New Roman" panose="02020603050405020304" pitchFamily="18" charset="0"/>
                <a:sym typeface="Times New Roman" panose="02020603050405020304" pitchFamily="18" charset="0"/>
              </a:rPr>
              <a:t>线索二：</a:t>
            </a:r>
          </a:p>
          <a:p>
            <a:pPr>
              <a:lnSpc>
                <a:spcPct val="90000"/>
              </a:lnSpc>
              <a:spcBef>
                <a:spcPts val="1000"/>
              </a:spcBef>
            </a:pPr>
            <a:r>
              <a:rPr lang="en-US" altLang="zh-CN" sz="2800" b="1">
                <a:latin typeface="Times New Roman" panose="02020603050405020304" pitchFamily="18" charset="0"/>
                <a:sym typeface="Times New Roman" panose="02020603050405020304" pitchFamily="18" charset="0"/>
              </a:rPr>
              <a:t>Moments later, however, he was once again walking in that slow purposeful stride toward the woods. This activity went on for over an hour: </a:t>
            </a:r>
            <a:r>
              <a:rPr lang="en-US" altLang="zh-CN" sz="2800" b="1">
                <a:solidFill>
                  <a:srgbClr val="FF0000"/>
                </a:solidFill>
                <a:latin typeface="Times New Roman" panose="02020603050405020304" pitchFamily="18" charset="0"/>
                <a:sym typeface="Times New Roman" panose="02020603050405020304" pitchFamily="18" charset="0"/>
              </a:rPr>
              <a:t>walking carefully to the woods, and then running back to the house.</a:t>
            </a:r>
            <a:r>
              <a:rPr lang="en-US" altLang="zh-CN" sz="2800" b="1">
                <a:latin typeface="Times New Roman" panose="02020603050405020304" pitchFamily="18" charset="0"/>
                <a:sym typeface="Times New Roman" panose="02020603050405020304" pitchFamily="18" charset="0"/>
              </a:rPr>
              <a:t> </a:t>
            </a:r>
            <a:endParaRPr lang="en-US" altLang="zh-CN" sz="2800" b="1">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31078" name="内容占位符 2">
            <a:extLst>
              <a:ext uri="{FF2B5EF4-FFF2-40B4-BE49-F238E27FC236}">
                <a16:creationId xmlns:a16="http://schemas.microsoft.com/office/drawing/2014/main" id="{A4EFB646-2E9C-4934-B9B8-4E5938D302E1}"/>
              </a:ext>
            </a:extLst>
          </p:cNvPr>
          <p:cNvSpPr>
            <a:spLocks noChangeArrowheads="1"/>
          </p:cNvSpPr>
          <p:nvPr/>
        </p:nvSpPr>
        <p:spPr bwMode="auto">
          <a:xfrm>
            <a:off x="2009775" y="6043613"/>
            <a:ext cx="6281738"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nSpc>
                <a:spcPct val="90000"/>
              </a:lnSpc>
              <a:spcBef>
                <a:spcPts val="1000"/>
              </a:spcBef>
            </a:pPr>
            <a:r>
              <a:rPr lang="en-US" altLang="zh-CN" sz="2800" b="1">
                <a:solidFill>
                  <a:srgbClr val="0000FF"/>
                </a:solidFill>
                <a:latin typeface="Times New Roman" panose="02020603050405020304" pitchFamily="18" charset="0"/>
                <a:sym typeface="Times New Roman" panose="02020603050405020304" pitchFamily="18" charset="0"/>
              </a:rPr>
              <a:t>What was Billy on earth doing?</a:t>
            </a:r>
            <a:endParaRPr lang="zh-CN" altLang="en-US" sz="2800" b="1">
              <a:solidFill>
                <a:srgbClr val="0000FF"/>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0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107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107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107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1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bldLvl="0" autoUpdateAnimBg="0"/>
      <p:bldP spid="131075" grpId="0" bldLvl="0" autoUpdateAnimBg="0"/>
      <p:bldP spid="131076" grpId="0" bldLvl="0" autoUpdateAnimBg="0"/>
      <p:bldP spid="131077" grpId="0" bldLvl="0" autoUpdateAnimBg="0"/>
      <p:bldP spid="131078" grpId="0" bldLvl="0"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A6D32A39-74F2-448C-9A31-CE7CDCAADBDD}"/>
              </a:ext>
            </a:extLst>
          </p:cNvPr>
          <p:cNvSpPr>
            <a:spLocks noGrp="1"/>
          </p:cNvSpPr>
          <p:nvPr>
            <p:ph type="sldNum" sz="quarter" idx="12"/>
          </p:nvPr>
        </p:nvSpPr>
        <p:spPr/>
        <p:txBody>
          <a:bodyPr/>
          <a:lstStyle/>
          <a:p>
            <a:fld id="{0633F069-C31D-48D5-9F88-354830C61EAD}" type="slidenum">
              <a:rPr lang="zh-CN" altLang="en-US"/>
              <a:pPr/>
              <a:t>127</a:t>
            </a:fld>
            <a:endParaRPr lang="zh-CN" altLang="en-US" sz="1800">
              <a:solidFill>
                <a:schemeClr val="tx1"/>
              </a:solidFill>
            </a:endParaRPr>
          </a:p>
        </p:txBody>
      </p:sp>
      <p:sp>
        <p:nvSpPr>
          <p:cNvPr id="132098" name="内容占位符 2">
            <a:extLst>
              <a:ext uri="{FF2B5EF4-FFF2-40B4-BE49-F238E27FC236}">
                <a16:creationId xmlns:a16="http://schemas.microsoft.com/office/drawing/2014/main" id="{F026F946-2677-4FE7-AA69-E1894FAD4B66}"/>
              </a:ext>
            </a:extLst>
          </p:cNvPr>
          <p:cNvSpPr>
            <a:spLocks noGrp="1" noChangeArrowheads="1"/>
          </p:cNvSpPr>
          <p:nvPr/>
        </p:nvSpPr>
        <p:spPr bwMode="auto">
          <a:xfrm>
            <a:off x="1258888" y="831850"/>
            <a:ext cx="9309100" cy="602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spcBef>
                <a:spcPct val="20000"/>
              </a:spcBef>
            </a:pPr>
            <a:r>
              <a:rPr lang="en-US" altLang="zh-CN" sz="2800" b="1" i="1">
                <a:solidFill>
                  <a:srgbClr val="FF0000"/>
                </a:solidFill>
                <a:latin typeface="Times New Roman" panose="02020603050405020304" pitchFamily="18" charset="0"/>
                <a:sym typeface="Times New Roman" panose="02020603050405020304" pitchFamily="18" charset="0"/>
              </a:rPr>
              <a:t>Plot designing: </a:t>
            </a:r>
          </a:p>
          <a:p>
            <a:pPr>
              <a:spcBef>
                <a:spcPct val="20000"/>
              </a:spcBef>
            </a:pPr>
            <a:r>
              <a:rPr lang="en-US" altLang="zh-CN" sz="2800" b="1" i="1">
                <a:solidFill>
                  <a:srgbClr val="FF0000"/>
                </a:solidFill>
                <a:latin typeface="Times New Roman" panose="02020603050405020304" pitchFamily="18" charset="0"/>
                <a:sym typeface="Times New Roman" panose="02020603050405020304" pitchFamily="18" charset="0"/>
              </a:rPr>
              <a:t>Para.1 However, Billy walked right up to them.</a:t>
            </a:r>
          </a:p>
          <a:p>
            <a:pPr lvl="1">
              <a:spcBef>
                <a:spcPct val="20000"/>
              </a:spcBef>
            </a:pPr>
            <a:r>
              <a:rPr lang="en-US" altLang="zh-CN" sz="2800" b="1" i="1">
                <a:solidFill>
                  <a:srgbClr val="000000"/>
                </a:solidFill>
                <a:latin typeface="Times New Roman" panose="02020603050405020304" pitchFamily="18" charset="0"/>
                <a:sym typeface="Times New Roman" panose="02020603050405020304" pitchFamily="18" charset="0"/>
              </a:rPr>
              <a:t>Q1 How did Billy feed the fawn?</a:t>
            </a:r>
          </a:p>
          <a:p>
            <a:pPr lvl="1">
              <a:spcBef>
                <a:spcPct val="20000"/>
              </a:spcBef>
            </a:pPr>
            <a:r>
              <a:rPr lang="en-US" altLang="zh-CN" sz="2800" b="1" i="1">
                <a:solidFill>
                  <a:srgbClr val="000000"/>
                </a:solidFill>
                <a:latin typeface="Times New Roman" panose="02020603050405020304" pitchFamily="18" charset="0"/>
                <a:sym typeface="Times New Roman" panose="02020603050405020304" pitchFamily="18" charset="0"/>
              </a:rPr>
              <a:t>Q2 What did the fawn do?</a:t>
            </a:r>
          </a:p>
          <a:p>
            <a:pPr lvl="1">
              <a:spcBef>
                <a:spcPct val="20000"/>
              </a:spcBef>
            </a:pPr>
            <a:r>
              <a:rPr lang="en-US" altLang="zh-CN" sz="2800" b="1" i="1">
                <a:solidFill>
                  <a:srgbClr val="000000"/>
                </a:solidFill>
                <a:latin typeface="Times New Roman" panose="02020603050405020304" pitchFamily="18" charset="0"/>
                <a:sym typeface="Times New Roman" panose="02020603050405020304" pitchFamily="18" charset="0"/>
              </a:rPr>
              <a:t>Q3 What did the mother deer do?</a:t>
            </a:r>
          </a:p>
          <a:p>
            <a:pPr>
              <a:spcBef>
                <a:spcPct val="20000"/>
              </a:spcBef>
            </a:pPr>
            <a:r>
              <a:rPr lang="en-US" altLang="zh-CN" sz="2800" b="1">
                <a:solidFill>
                  <a:srgbClr val="FF0000"/>
                </a:solidFill>
                <a:latin typeface="Times New Roman" panose="02020603050405020304" pitchFamily="18" charset="0"/>
                <a:sym typeface="Times New Roman" panose="02020603050405020304" pitchFamily="18" charset="0"/>
              </a:rPr>
              <a:t>Para.2 I witnessed the most beautiful heart working hard to save a life?</a:t>
            </a:r>
            <a:endParaRPr lang="en-US" altLang="zh-CN" sz="2800" b="1">
              <a:solidFill>
                <a:srgbClr val="00B0F0"/>
              </a:solidFill>
              <a:latin typeface="Times New Roman" panose="02020603050405020304" pitchFamily="18" charset="0"/>
              <a:sym typeface="Times New Roman" panose="02020603050405020304" pitchFamily="18" charset="0"/>
            </a:endParaRPr>
          </a:p>
          <a:p>
            <a:pPr lvl="1">
              <a:spcBef>
                <a:spcPct val="20000"/>
              </a:spcBef>
            </a:pPr>
            <a:r>
              <a:rPr lang="en-US" altLang="zh-CN" sz="2800" b="1">
                <a:solidFill>
                  <a:srgbClr val="000000"/>
                </a:solidFill>
                <a:latin typeface="Times New Roman" panose="02020603050405020304" pitchFamily="18" charset="0"/>
                <a:sym typeface="Times New Roman" panose="02020603050405020304" pitchFamily="18" charset="0"/>
              </a:rPr>
              <a:t>Q1 What did I do after witnessing the whole thing?</a:t>
            </a:r>
          </a:p>
          <a:p>
            <a:pPr lvl="1">
              <a:spcBef>
                <a:spcPct val="20000"/>
              </a:spcBef>
            </a:pPr>
            <a:r>
              <a:rPr lang="en-US" altLang="zh-CN" sz="2800" b="1">
                <a:solidFill>
                  <a:srgbClr val="000000"/>
                </a:solidFill>
                <a:latin typeface="Times New Roman" panose="02020603050405020304" pitchFamily="18" charset="0"/>
                <a:sym typeface="Times New Roman" panose="02020603050405020304" pitchFamily="18" charset="0"/>
              </a:rPr>
              <a:t>Q2 How did Billy react to my sudden appearance?</a:t>
            </a:r>
          </a:p>
          <a:p>
            <a:pPr lvl="1">
              <a:spcBef>
                <a:spcPct val="20000"/>
              </a:spcBef>
            </a:pPr>
            <a:r>
              <a:rPr lang="en-US" altLang="zh-CN" sz="2800" b="1">
                <a:solidFill>
                  <a:srgbClr val="000000"/>
                </a:solidFill>
                <a:latin typeface="Times New Roman" panose="02020603050405020304" pitchFamily="18" charset="0"/>
                <a:sym typeface="Times New Roman" panose="02020603050405020304" pitchFamily="18" charset="0"/>
              </a:rPr>
              <a:t>Q3 What miracle happened?</a:t>
            </a:r>
            <a:endParaRPr lang="en-US" altLang="zh-CN" sz="2800" b="1" i="1">
              <a:solidFill>
                <a:srgbClr val="000000"/>
              </a:solidFill>
              <a:latin typeface="Times New Roman" panose="02020603050405020304" pitchFamily="18" charset="0"/>
              <a:sym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2098">
                                            <p:txEl>
                                              <p:pRg st="2" end="2"/>
                                            </p:txEl>
                                          </p:spTgt>
                                        </p:tgtEl>
                                        <p:attrNameLst>
                                          <p:attrName>style.visibility</p:attrName>
                                        </p:attrNameLst>
                                      </p:cBhvr>
                                      <p:to>
                                        <p:strVal val="visible"/>
                                      </p:to>
                                    </p:set>
                                    <p:animEffect>
                                      <p:cBhvr>
                                        <p:cTn id="7" dur="500"/>
                                        <p:tgtEl>
                                          <p:spTgt spid="132098">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32098">
                                            <p:txEl>
                                              <p:pRg st="3" end="3"/>
                                            </p:txEl>
                                          </p:spTgt>
                                        </p:tgtEl>
                                        <p:attrNameLst>
                                          <p:attrName>style.visibility</p:attrName>
                                        </p:attrNameLst>
                                      </p:cBhvr>
                                      <p:to>
                                        <p:strVal val="visible"/>
                                      </p:to>
                                    </p:set>
                                    <p:animEffect>
                                      <p:cBhvr>
                                        <p:cTn id="10" dur="500"/>
                                        <p:tgtEl>
                                          <p:spTgt spid="132098">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32098">
                                            <p:txEl>
                                              <p:pRg st="4" end="4"/>
                                            </p:txEl>
                                          </p:spTgt>
                                        </p:tgtEl>
                                        <p:attrNameLst>
                                          <p:attrName>style.visibility</p:attrName>
                                        </p:attrNameLst>
                                      </p:cBhvr>
                                      <p:to>
                                        <p:strVal val="visible"/>
                                      </p:to>
                                    </p:set>
                                    <p:animEffect>
                                      <p:cBhvr>
                                        <p:cTn id="13" dur="500"/>
                                        <p:tgtEl>
                                          <p:spTgt spid="132098">
                                            <p:txEl>
                                              <p:pRg st="4" end="4"/>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132098">
                                            <p:txEl>
                                              <p:pRg st="6" end="6"/>
                                            </p:txEl>
                                          </p:spTgt>
                                        </p:tgtEl>
                                        <p:attrNameLst>
                                          <p:attrName>style.visibility</p:attrName>
                                        </p:attrNameLst>
                                      </p:cBhvr>
                                      <p:to>
                                        <p:strVal val="visible"/>
                                      </p:to>
                                    </p:set>
                                    <p:animEffect>
                                      <p:cBhvr>
                                        <p:cTn id="18" dur="500"/>
                                        <p:tgtEl>
                                          <p:spTgt spid="132098">
                                            <p:txEl>
                                              <p:pRg st="6" end="6"/>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132098">
                                            <p:txEl>
                                              <p:pRg st="7" end="7"/>
                                            </p:txEl>
                                          </p:spTgt>
                                        </p:tgtEl>
                                        <p:attrNameLst>
                                          <p:attrName>style.visibility</p:attrName>
                                        </p:attrNameLst>
                                      </p:cBhvr>
                                      <p:to>
                                        <p:strVal val="visible"/>
                                      </p:to>
                                    </p:set>
                                    <p:animEffect>
                                      <p:cBhvr>
                                        <p:cTn id="21" dur="500"/>
                                        <p:tgtEl>
                                          <p:spTgt spid="132098">
                                            <p:txEl>
                                              <p:pRg st="7" end="7"/>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132098">
                                            <p:txEl>
                                              <p:pRg st="8" end="8"/>
                                            </p:txEl>
                                          </p:spTgt>
                                        </p:tgtEl>
                                        <p:attrNameLst>
                                          <p:attrName>style.visibility</p:attrName>
                                        </p:attrNameLst>
                                      </p:cBhvr>
                                      <p:to>
                                        <p:strVal val="visible"/>
                                      </p:to>
                                    </p:set>
                                    <p:animEffect>
                                      <p:cBhvr>
                                        <p:cTn id="24" dur="500"/>
                                        <p:tgtEl>
                                          <p:spTgt spid="13209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5">
            <a:extLst>
              <a:ext uri="{FF2B5EF4-FFF2-40B4-BE49-F238E27FC236}">
                <a16:creationId xmlns:a16="http://schemas.microsoft.com/office/drawing/2014/main" id="{B3E7D9A1-54FE-4E8F-9372-FB156A47F3F8}"/>
              </a:ext>
            </a:extLst>
          </p:cNvPr>
          <p:cNvSpPr>
            <a:spLocks noGrp="1"/>
          </p:cNvSpPr>
          <p:nvPr>
            <p:ph type="sldNum" sz="quarter" idx="12"/>
          </p:nvPr>
        </p:nvSpPr>
        <p:spPr/>
        <p:txBody>
          <a:bodyPr/>
          <a:lstStyle/>
          <a:p>
            <a:fld id="{D0E3E5B2-DE4E-4AF2-88F7-8C21B4A621CE}" type="slidenum">
              <a:rPr lang="zh-CN" altLang="en-US"/>
              <a:pPr/>
              <a:t>128</a:t>
            </a:fld>
            <a:endParaRPr lang="zh-CN" altLang="en-US" sz="1800">
              <a:solidFill>
                <a:schemeClr val="tx1"/>
              </a:solidFill>
            </a:endParaRPr>
          </a:p>
        </p:txBody>
      </p:sp>
      <p:pic>
        <p:nvPicPr>
          <p:cNvPr id="133122" name="图片 5">
            <a:extLst>
              <a:ext uri="{FF2B5EF4-FFF2-40B4-BE49-F238E27FC236}">
                <a16:creationId xmlns:a16="http://schemas.microsoft.com/office/drawing/2014/main" id="{D0E418E8-4D73-4240-8E11-2AEF6B1640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6350"/>
            <a:ext cx="1219358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3" name="图片 6">
            <a:extLst>
              <a:ext uri="{FF2B5EF4-FFF2-40B4-BE49-F238E27FC236}">
                <a16:creationId xmlns:a16="http://schemas.microsoft.com/office/drawing/2014/main" id="{0274F59C-613D-40B0-8CBE-11A7AF6A7E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763" y="231775"/>
            <a:ext cx="115570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矩形 4">
            <a:extLst>
              <a:ext uri="{FF2B5EF4-FFF2-40B4-BE49-F238E27FC236}">
                <a16:creationId xmlns:a16="http://schemas.microsoft.com/office/drawing/2014/main" id="{5ADFC770-5A36-4D80-807A-12485C4488F7}"/>
              </a:ext>
            </a:extLst>
          </p:cNvPr>
          <p:cNvSpPr>
            <a:spLocks noChangeArrowheads="1"/>
          </p:cNvSpPr>
          <p:nvPr/>
        </p:nvSpPr>
        <p:spPr bwMode="auto">
          <a:xfrm>
            <a:off x="12700" y="39688"/>
            <a:ext cx="12179300" cy="6777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b="1">
                <a:solidFill>
                  <a:srgbClr val="000000"/>
                </a:solidFill>
                <a:latin typeface="Times New Roman" panose="02020603050405020304" pitchFamily="18" charset="0"/>
                <a:sym typeface="Times New Roman" panose="02020603050405020304" pitchFamily="18" charset="0"/>
              </a:rPr>
              <a:t>    </a:t>
            </a:r>
            <a:r>
              <a:rPr lang="en-US" altLang="zh-CN" sz="2800" b="1" u="sng">
                <a:solidFill>
                  <a:srgbClr val="00B050"/>
                </a:solidFill>
                <a:latin typeface="Times New Roman" panose="02020603050405020304" pitchFamily="18" charset="0"/>
                <a:sym typeface="Times New Roman" panose="02020603050405020304" pitchFamily="18" charset="0"/>
              </a:rPr>
              <a:t>However, Billy walked right up to them.</a:t>
            </a:r>
            <a:r>
              <a:rPr lang="en-US" altLang="zh-CN" sz="2800" b="1">
                <a:solidFill>
                  <a:srgbClr val="000000"/>
                </a:solidFill>
                <a:latin typeface="Times New Roman" panose="02020603050405020304" pitchFamily="18" charset="0"/>
                <a:sym typeface="Times New Roman" panose="02020603050405020304" pitchFamily="18" charset="0"/>
              </a:rPr>
              <a:t> Cautiously, he </a:t>
            </a:r>
            <a:r>
              <a:rPr lang="en-US" altLang="zh-CN" sz="2800" b="1">
                <a:solidFill>
                  <a:srgbClr val="FF0000"/>
                </a:solidFill>
                <a:latin typeface="Times New Roman" panose="02020603050405020304" pitchFamily="18" charset="0"/>
                <a:sym typeface="Times New Roman" panose="02020603050405020304" pitchFamily="18" charset="0"/>
              </a:rPr>
              <a:t>knelt down </a:t>
            </a:r>
            <a:r>
              <a:rPr lang="en-US" altLang="zh-CN" sz="2800" b="1">
                <a:solidFill>
                  <a:srgbClr val="000000"/>
                </a:solidFill>
                <a:latin typeface="Times New Roman" panose="02020603050405020304" pitchFamily="18" charset="0"/>
                <a:sym typeface="Times New Roman" panose="02020603050405020304" pitchFamily="18" charset="0"/>
              </a:rPr>
              <a:t>by the weak baby fawn, seemingly familiar with the two creatures. The fawn, suffering from dehydration and heat exhaustion, </a:t>
            </a:r>
            <a:r>
              <a:rPr lang="en-US" altLang="zh-CN" sz="2800" b="1">
                <a:solidFill>
                  <a:srgbClr val="FF0000"/>
                </a:solidFill>
                <a:latin typeface="Times New Roman" panose="02020603050405020304" pitchFamily="18" charset="0"/>
                <a:sym typeface="Times New Roman" panose="02020603050405020304" pitchFamily="18" charset="0"/>
              </a:rPr>
              <a:t>lifted its head </a:t>
            </a:r>
            <a:r>
              <a:rPr lang="en-US" altLang="zh-CN" sz="2800" b="1">
                <a:solidFill>
                  <a:srgbClr val="000000"/>
                </a:solidFill>
                <a:latin typeface="Times New Roman" panose="02020603050405020304" pitchFamily="18" charset="0"/>
                <a:sym typeface="Times New Roman" panose="02020603050405020304" pitchFamily="18" charset="0"/>
              </a:rPr>
              <a:t>with great efforts and eagerly </a:t>
            </a:r>
            <a:r>
              <a:rPr lang="en-US" altLang="zh-CN" sz="2800" b="1">
                <a:solidFill>
                  <a:srgbClr val="FF0000"/>
                </a:solidFill>
                <a:latin typeface="Times New Roman" panose="02020603050405020304" pitchFamily="18" charset="0"/>
                <a:sym typeface="Times New Roman" panose="02020603050405020304" pitchFamily="18" charset="0"/>
              </a:rPr>
              <a:t>lapped up </a:t>
            </a:r>
            <a:r>
              <a:rPr lang="en-US" altLang="zh-CN" sz="2800" b="1">
                <a:solidFill>
                  <a:srgbClr val="000000"/>
                </a:solidFill>
                <a:latin typeface="Times New Roman" panose="02020603050405020304" pitchFamily="18" charset="0"/>
                <a:sym typeface="Times New Roman" panose="02020603050405020304" pitchFamily="18" charset="0"/>
              </a:rPr>
              <a:t>the water cupped in my boy's hands. The mother deer </a:t>
            </a:r>
            <a:r>
              <a:rPr lang="en-US" altLang="zh-CN" sz="2800" b="1">
                <a:solidFill>
                  <a:srgbClr val="FF0000"/>
                </a:solidFill>
                <a:latin typeface="Times New Roman" panose="02020603050405020304" pitchFamily="18" charset="0"/>
                <a:sym typeface="Times New Roman" panose="02020603050405020304" pitchFamily="18" charset="0"/>
              </a:rPr>
              <a:t>stood by as if in guard</a:t>
            </a:r>
            <a:r>
              <a:rPr lang="en-US" altLang="zh-CN" sz="2800" b="1">
                <a:solidFill>
                  <a:srgbClr val="000000"/>
                </a:solidFill>
                <a:latin typeface="Times New Roman" panose="02020603050405020304" pitchFamily="18" charset="0"/>
                <a:sym typeface="Times New Roman" panose="02020603050405020304" pitchFamily="18" charset="0"/>
              </a:rPr>
              <a:t>. Not until the fawn </a:t>
            </a:r>
            <a:r>
              <a:rPr lang="en-US" altLang="zh-CN" sz="2800" b="1">
                <a:solidFill>
                  <a:srgbClr val="FF0000"/>
                </a:solidFill>
                <a:latin typeface="Times New Roman" panose="02020603050405020304" pitchFamily="18" charset="0"/>
                <a:sym typeface="Times New Roman" panose="02020603050405020304" pitchFamily="18" charset="0"/>
              </a:rPr>
              <a:t>licked the last drip </a:t>
            </a:r>
            <a:r>
              <a:rPr lang="en-US" altLang="zh-CN" sz="2800" b="1">
                <a:solidFill>
                  <a:srgbClr val="000000"/>
                </a:solidFill>
                <a:latin typeface="Times New Roman" panose="02020603050405020304" pitchFamily="18" charset="0"/>
                <a:sym typeface="Times New Roman" panose="02020603050405020304" pitchFamily="18" charset="0"/>
              </a:rPr>
              <a:t>of water did Billy move a little bit. I </a:t>
            </a:r>
            <a:r>
              <a:rPr lang="en-US" altLang="zh-CN" sz="2800" b="1">
                <a:solidFill>
                  <a:srgbClr val="FF0000"/>
                </a:solidFill>
                <a:latin typeface="Times New Roman" panose="02020603050405020304" pitchFamily="18" charset="0"/>
                <a:sym typeface="Times New Roman" panose="02020603050405020304" pitchFamily="18" charset="0"/>
              </a:rPr>
              <a:t>contained myself not to make a slightest sound</a:t>
            </a:r>
            <a:r>
              <a:rPr lang="en-US" altLang="zh-CN" sz="2800" b="1">
                <a:solidFill>
                  <a:srgbClr val="000000"/>
                </a:solidFill>
                <a:latin typeface="Times New Roman" panose="02020603050405020304" pitchFamily="18" charset="0"/>
                <a:sym typeface="Times New Roman" panose="02020603050405020304" pitchFamily="18" charset="0"/>
              </a:rPr>
              <a:t>, for fear of scaring them. </a:t>
            </a:r>
          </a:p>
          <a:p>
            <a:r>
              <a:rPr lang="en-US" altLang="zh-CN" sz="2800" b="1">
                <a:solidFill>
                  <a:srgbClr val="000000"/>
                </a:solidFill>
                <a:latin typeface="Times New Roman" panose="02020603050405020304" pitchFamily="18" charset="0"/>
                <a:sym typeface="Times New Roman" panose="02020603050405020304" pitchFamily="18" charset="0"/>
              </a:rPr>
              <a:t>    </a:t>
            </a:r>
            <a:r>
              <a:rPr lang="en-US" altLang="zh-CN" sz="2800" b="1" u="sng">
                <a:solidFill>
                  <a:srgbClr val="00B050"/>
                </a:solidFill>
                <a:latin typeface="Times New Roman" panose="02020603050405020304" pitchFamily="18" charset="0"/>
                <a:sym typeface="Times New Roman" panose="02020603050405020304" pitchFamily="18" charset="0"/>
              </a:rPr>
              <a:t>I witnessed the most beautiful heart working hard to save a life.</a:t>
            </a:r>
            <a:r>
              <a:rPr lang="en-US" altLang="zh-CN" sz="2800" b="1">
                <a:solidFill>
                  <a:srgbClr val="000000"/>
                </a:solidFill>
                <a:latin typeface="Times New Roman" panose="02020603050405020304" pitchFamily="18" charset="0"/>
                <a:sym typeface="Times New Roman" panose="02020603050405020304" pitchFamily="18" charset="0"/>
              </a:rPr>
              <a:t> With the water gone, Billy </a:t>
            </a:r>
            <a:r>
              <a:rPr lang="en-US" altLang="zh-CN" sz="2800" b="1">
                <a:solidFill>
                  <a:srgbClr val="FF0000"/>
                </a:solidFill>
                <a:latin typeface="Times New Roman" panose="02020603050405020304" pitchFamily="18" charset="0"/>
                <a:sym typeface="Times New Roman" panose="02020603050405020304" pitchFamily="18" charset="0"/>
              </a:rPr>
              <a:t>jumped to his feet </a:t>
            </a:r>
            <a:r>
              <a:rPr lang="en-US" altLang="zh-CN" sz="2800" b="1">
                <a:solidFill>
                  <a:srgbClr val="000000"/>
                </a:solidFill>
                <a:latin typeface="Times New Roman" panose="02020603050405020304" pitchFamily="18" charset="0"/>
                <a:sym typeface="Times New Roman" panose="02020603050405020304" pitchFamily="18" charset="0"/>
              </a:rPr>
              <a:t>and </a:t>
            </a:r>
            <a:r>
              <a:rPr lang="en-US" altLang="zh-CN" sz="2800" b="1">
                <a:solidFill>
                  <a:srgbClr val="FF0000"/>
                </a:solidFill>
                <a:latin typeface="Times New Roman" panose="02020603050405020304" pitchFamily="18" charset="0"/>
                <a:sym typeface="Times New Roman" panose="02020603050405020304" pitchFamily="18" charset="0"/>
              </a:rPr>
              <a:t>met my smiling eyes</a:t>
            </a:r>
            <a:r>
              <a:rPr lang="en-US" altLang="zh-CN" sz="2800" b="1">
                <a:solidFill>
                  <a:srgbClr val="000000"/>
                </a:solidFill>
                <a:latin typeface="Times New Roman" panose="02020603050405020304" pitchFamily="18" charset="0"/>
                <a:sym typeface="Times New Roman" panose="02020603050405020304" pitchFamily="18" charset="0"/>
              </a:rPr>
              <a:t>. Before he tried to explain, I </a:t>
            </a:r>
            <a:r>
              <a:rPr lang="en-US" altLang="zh-CN" sz="2800" b="1">
                <a:solidFill>
                  <a:srgbClr val="FF0000"/>
                </a:solidFill>
                <a:latin typeface="Times New Roman" panose="02020603050405020304" pitchFamily="18" charset="0"/>
                <a:sym typeface="Times New Roman" panose="02020603050405020304" pitchFamily="18" charset="0"/>
              </a:rPr>
              <a:t>strode to him </a:t>
            </a:r>
            <a:r>
              <a:rPr lang="en-US" altLang="zh-CN" sz="2800" b="1">
                <a:solidFill>
                  <a:srgbClr val="000000"/>
                </a:solidFill>
                <a:latin typeface="Times New Roman" panose="02020603050405020304" pitchFamily="18" charset="0"/>
                <a:sym typeface="Times New Roman" panose="02020603050405020304" pitchFamily="18" charset="0"/>
              </a:rPr>
              <a:t>and held him tight. Never could I have imagined that my boy should </a:t>
            </a:r>
            <a:r>
              <a:rPr lang="en-US" altLang="zh-CN" sz="2800" b="1">
                <a:solidFill>
                  <a:srgbClr val="FF0000"/>
                </a:solidFill>
                <a:latin typeface="Times New Roman" panose="02020603050405020304" pitchFamily="18" charset="0"/>
                <a:sym typeface="Times New Roman" panose="02020603050405020304" pitchFamily="18" charset="0"/>
              </a:rPr>
              <a:t>be blessed with </a:t>
            </a:r>
            <a:r>
              <a:rPr lang="en-US" altLang="zh-CN" sz="2800" b="1">
                <a:solidFill>
                  <a:srgbClr val="000000"/>
                </a:solidFill>
                <a:latin typeface="Times New Roman" panose="02020603050405020304" pitchFamily="18" charset="0"/>
                <a:sym typeface="Times New Roman" panose="02020603050405020304" pitchFamily="18" charset="0"/>
              </a:rPr>
              <a:t>such a generous heart. As the tears of pride that </a:t>
            </a:r>
            <a:r>
              <a:rPr lang="en-US" altLang="zh-CN" sz="2800" b="1">
                <a:solidFill>
                  <a:srgbClr val="FF0000"/>
                </a:solidFill>
                <a:latin typeface="Times New Roman" panose="02020603050405020304" pitchFamily="18" charset="0"/>
                <a:sym typeface="Times New Roman" panose="02020603050405020304" pitchFamily="18" charset="0"/>
              </a:rPr>
              <a:t>rolled down </a:t>
            </a:r>
            <a:r>
              <a:rPr lang="en-US" altLang="zh-CN" sz="2800" b="1">
                <a:solidFill>
                  <a:srgbClr val="000000"/>
                </a:solidFill>
                <a:latin typeface="Times New Roman" panose="02020603050405020304" pitchFamily="18" charset="0"/>
                <a:sym typeface="Times New Roman" panose="02020603050405020304" pitchFamily="18" charset="0"/>
              </a:rPr>
              <a:t>my face began to hit the ground, they were suddenly joined by other drops and more drops. It was as if God was also weeping with pride. </a:t>
            </a:r>
            <a:r>
              <a:rPr lang="en-US" altLang="zh-CN" sz="2800" b="1">
                <a:solidFill>
                  <a:srgbClr val="0000FF"/>
                </a:solidFill>
                <a:latin typeface="Times New Roman" panose="02020603050405020304" pitchFamily="18" charset="0"/>
                <a:sym typeface="Times New Roman" panose="02020603050405020304" pitchFamily="18" charset="0"/>
              </a:rPr>
              <a:t>The rain that day was a miracle, saving our farm, just as the actions of one little boy saved a life. </a:t>
            </a:r>
            <a:endParaRPr lang="en-US" altLang="zh-CN" sz="2800" b="1">
              <a:solidFill>
                <a:srgbClr val="0000FF"/>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灯片编号占位符 5">
            <a:extLst>
              <a:ext uri="{FF2B5EF4-FFF2-40B4-BE49-F238E27FC236}">
                <a16:creationId xmlns:a16="http://schemas.microsoft.com/office/drawing/2014/main" id="{A57C80BD-7188-42FE-A8FC-9D8AB11A42A5}"/>
              </a:ext>
            </a:extLst>
          </p:cNvPr>
          <p:cNvSpPr>
            <a:spLocks noGrp="1"/>
          </p:cNvSpPr>
          <p:nvPr>
            <p:ph type="sldNum" sz="quarter" idx="12"/>
          </p:nvPr>
        </p:nvSpPr>
        <p:spPr/>
        <p:txBody>
          <a:bodyPr/>
          <a:lstStyle/>
          <a:p>
            <a:fld id="{D1E33CC0-F15D-45E7-84EC-2AEC034AE9AC}" type="slidenum">
              <a:rPr lang="zh-CN" altLang="en-US"/>
              <a:pPr/>
              <a:t>129</a:t>
            </a:fld>
            <a:endParaRPr lang="zh-CN" altLang="en-US" sz="1800">
              <a:solidFill>
                <a:schemeClr val="tx1"/>
              </a:solidFill>
            </a:endParaRPr>
          </a:p>
        </p:txBody>
      </p:sp>
      <p:grpSp>
        <p:nvGrpSpPr>
          <p:cNvPr id="134146" name="组合 2">
            <a:extLst>
              <a:ext uri="{FF2B5EF4-FFF2-40B4-BE49-F238E27FC236}">
                <a16:creationId xmlns:a16="http://schemas.microsoft.com/office/drawing/2014/main" id="{F9178C77-9931-4709-BABD-E0757C56C07D}"/>
              </a:ext>
            </a:extLst>
          </p:cNvPr>
          <p:cNvGrpSpPr>
            <a:grpSpLocks/>
          </p:cNvGrpSpPr>
          <p:nvPr/>
        </p:nvGrpSpPr>
        <p:grpSpPr bwMode="auto">
          <a:xfrm>
            <a:off x="1895475" y="1379538"/>
            <a:ext cx="8404225" cy="3540125"/>
            <a:chOff x="0" y="0"/>
            <a:chExt cx="13233" cy="5574"/>
          </a:xfrm>
        </p:grpSpPr>
        <p:sp>
          <p:nvSpPr>
            <p:cNvPr id="134147" name="矩形 8" descr="e7d195523061f1c09d430b2e086820dbf734666a277b0d4b500BB7A72AB1412ED5183AD7B3816201F88CE1DA88F1BDB3B214B2C038CB098A30603A7C73162896CA56D5F2C85C2877766F9AF7CC3216D7F6A1C23684E187493FCF78693406427FD857646402F444B4DC3D5B128D31A67A4F93D7314688C9C47BA6DF40574F08711A7B130DB5745A568E9FCAFC9E4429DC">
              <a:extLst>
                <a:ext uri="{FF2B5EF4-FFF2-40B4-BE49-F238E27FC236}">
                  <a16:creationId xmlns:a16="http://schemas.microsoft.com/office/drawing/2014/main" id="{DCA32228-D490-4ABE-8706-8771DD6665E8}"/>
                </a:ext>
              </a:extLst>
            </p:cNvPr>
            <p:cNvSpPr>
              <a:spLocks noChangeArrowheads="1"/>
            </p:cNvSpPr>
            <p:nvPr/>
          </p:nvSpPr>
          <p:spPr bwMode="auto">
            <a:xfrm>
              <a:off x="0" y="1945"/>
              <a:ext cx="3030" cy="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4800" b="1">
                  <a:solidFill>
                    <a:srgbClr val="2E75B5"/>
                  </a:solidFill>
                  <a:latin typeface="Times New Roman" panose="02020603050405020304" pitchFamily="18" charset="0"/>
                  <a:sym typeface="Times New Roman" panose="02020603050405020304" pitchFamily="18" charset="0"/>
                </a:rPr>
                <a:t>目 录</a:t>
              </a:r>
            </a:p>
          </p:txBody>
        </p:sp>
        <p:sp>
          <p:nvSpPr>
            <p:cNvPr id="134148" name="矩形 11">
              <a:extLst>
                <a:ext uri="{FF2B5EF4-FFF2-40B4-BE49-F238E27FC236}">
                  <a16:creationId xmlns:a16="http://schemas.microsoft.com/office/drawing/2014/main" id="{24BB110E-FA1F-4B68-8E02-922E8E3BB88A}"/>
                </a:ext>
              </a:extLst>
            </p:cNvPr>
            <p:cNvSpPr>
              <a:spLocks noChangeArrowheads="1"/>
            </p:cNvSpPr>
            <p:nvPr/>
          </p:nvSpPr>
          <p:spPr bwMode="auto">
            <a:xfrm>
              <a:off x="5995" y="135"/>
              <a:ext cx="5946"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zh-CN" altLang="en-US" sz="2000" b="1">
                  <a:solidFill>
                    <a:srgbClr val="2E75B5"/>
                  </a:solidFill>
                  <a:ea typeface="微软雅黑" panose="020B0503020204020204" pitchFamily="34" charset="-122"/>
                  <a:sym typeface="Arial" panose="020B0604020202020204" pitchFamily="34" charset="0"/>
                </a:rPr>
                <a:t>高考前十天英语科复习总体原则</a:t>
              </a:r>
              <a:endParaRPr lang="en-US" altLang="zh-CN" sz="2000" b="1">
                <a:solidFill>
                  <a:srgbClr val="2E75B5"/>
                </a:solidFill>
                <a:ea typeface="微软雅黑" panose="020B0503020204020204" pitchFamily="34" charset="-122"/>
                <a:sym typeface="Arial" panose="020B0604020202020204" pitchFamily="34" charset="0"/>
              </a:endParaRPr>
            </a:p>
          </p:txBody>
        </p:sp>
        <p:sp>
          <p:nvSpPr>
            <p:cNvPr id="134149" name="矩形 1">
              <a:extLst>
                <a:ext uri="{FF2B5EF4-FFF2-40B4-BE49-F238E27FC236}">
                  <a16:creationId xmlns:a16="http://schemas.microsoft.com/office/drawing/2014/main" id="{215BBA70-2F9C-4306-A1A0-0579A5928261}"/>
                </a:ext>
              </a:extLst>
            </p:cNvPr>
            <p:cNvSpPr>
              <a:spLocks noChangeArrowheads="1"/>
            </p:cNvSpPr>
            <p:nvPr/>
          </p:nvSpPr>
          <p:spPr bwMode="auto">
            <a:xfrm>
              <a:off x="3457" y="226"/>
              <a:ext cx="72" cy="5179"/>
            </a:xfrm>
            <a:prstGeom prst="rect">
              <a:avLst/>
            </a:prstGeom>
            <a:solidFill>
              <a:schemeClr val="accent1"/>
            </a:solidFill>
            <a:ln w="19050" cap="flat" cmpd="sng">
              <a:solidFill>
                <a:srgbClr val="FFFFFF"/>
              </a:solidFill>
              <a:miter lim="800000"/>
              <a:headEnd/>
              <a:tailEnd/>
            </a:ln>
          </p:spPr>
          <p:txBody>
            <a:bodyPr anchor="ctr"/>
            <a:lstStyle/>
            <a:p>
              <a:pPr algn="ctr"/>
              <a:endParaRPr lang="zh-CN" altLang="zh-CN">
                <a:solidFill>
                  <a:srgbClr val="FFFFFF"/>
                </a:solidFill>
              </a:endParaRPr>
            </a:p>
          </p:txBody>
        </p:sp>
        <p:sp>
          <p:nvSpPr>
            <p:cNvPr id="134150" name="矩形 10">
              <a:extLst>
                <a:ext uri="{FF2B5EF4-FFF2-40B4-BE49-F238E27FC236}">
                  <a16:creationId xmlns:a16="http://schemas.microsoft.com/office/drawing/2014/main" id="{934112C6-D46F-4051-8DD9-6169DABFF443}"/>
                </a:ext>
              </a:extLst>
            </p:cNvPr>
            <p:cNvSpPr>
              <a:spLocks noChangeArrowheads="1"/>
            </p:cNvSpPr>
            <p:nvPr/>
          </p:nvSpPr>
          <p:spPr bwMode="auto">
            <a:xfrm>
              <a:off x="4401" y="0"/>
              <a:ext cx="1386" cy="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4400" b="1">
                  <a:solidFill>
                    <a:srgbClr val="2E75B5"/>
                  </a:solidFill>
                  <a:latin typeface="微软雅黑" panose="020B0503020204020204" pitchFamily="34" charset="-122"/>
                  <a:ea typeface="微软雅黑" panose="020B0503020204020204" pitchFamily="34" charset="-122"/>
                  <a:sym typeface="Times New Roman" panose="02020603050405020304" pitchFamily="18" charset="0"/>
                </a:rPr>
                <a:t>01</a:t>
              </a:r>
            </a:p>
          </p:txBody>
        </p:sp>
        <p:sp>
          <p:nvSpPr>
            <p:cNvPr id="134151" name="矩形 13">
              <a:extLst>
                <a:ext uri="{FF2B5EF4-FFF2-40B4-BE49-F238E27FC236}">
                  <a16:creationId xmlns:a16="http://schemas.microsoft.com/office/drawing/2014/main" id="{8E1661CF-D0F0-475C-A198-6A7B8BF7BE8E}"/>
                </a:ext>
              </a:extLst>
            </p:cNvPr>
            <p:cNvSpPr>
              <a:spLocks noChangeArrowheads="1"/>
            </p:cNvSpPr>
            <p:nvPr/>
          </p:nvSpPr>
          <p:spPr bwMode="auto">
            <a:xfrm>
              <a:off x="6077" y="1704"/>
              <a:ext cx="7157"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zh-CN" altLang="en-US" sz="2000" b="1">
                  <a:solidFill>
                    <a:srgbClr val="2E75B5"/>
                  </a:solidFill>
                  <a:ea typeface="微软雅黑" panose="020B0503020204020204" pitchFamily="34" charset="-122"/>
                  <a:sym typeface="Arial" panose="020B0604020202020204" pitchFamily="34" charset="0"/>
                </a:rPr>
                <a:t>冲刺前重难点词汇、热门时事词汇汇编</a:t>
              </a:r>
              <a:endParaRPr lang="en-US" altLang="zh-CN" sz="2000" b="1">
                <a:solidFill>
                  <a:srgbClr val="2E75B5"/>
                </a:solidFill>
                <a:ea typeface="微软雅黑" panose="020B0503020204020204" pitchFamily="34" charset="-122"/>
                <a:sym typeface="Arial" panose="020B0604020202020204" pitchFamily="34" charset="0"/>
              </a:endParaRPr>
            </a:p>
          </p:txBody>
        </p:sp>
        <p:sp>
          <p:nvSpPr>
            <p:cNvPr id="134152" name="矩形 14">
              <a:extLst>
                <a:ext uri="{FF2B5EF4-FFF2-40B4-BE49-F238E27FC236}">
                  <a16:creationId xmlns:a16="http://schemas.microsoft.com/office/drawing/2014/main" id="{9BA2EB83-A98E-40B2-800B-5737297935BE}"/>
                </a:ext>
              </a:extLst>
            </p:cNvPr>
            <p:cNvSpPr>
              <a:spLocks noChangeArrowheads="1"/>
            </p:cNvSpPr>
            <p:nvPr/>
          </p:nvSpPr>
          <p:spPr bwMode="auto">
            <a:xfrm>
              <a:off x="4401" y="1479"/>
              <a:ext cx="1386" cy="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4400" b="1">
                  <a:solidFill>
                    <a:srgbClr val="2E75B5"/>
                  </a:solidFill>
                  <a:latin typeface="微软雅黑" panose="020B0503020204020204" pitchFamily="34" charset="-122"/>
                  <a:ea typeface="微软雅黑" panose="020B0503020204020204" pitchFamily="34" charset="-122"/>
                  <a:sym typeface="Times New Roman" panose="02020603050405020304" pitchFamily="18" charset="0"/>
                </a:rPr>
                <a:t>02</a:t>
              </a:r>
            </a:p>
          </p:txBody>
        </p:sp>
        <p:sp>
          <p:nvSpPr>
            <p:cNvPr id="134153" name="矩形 15">
              <a:extLst>
                <a:ext uri="{FF2B5EF4-FFF2-40B4-BE49-F238E27FC236}">
                  <a16:creationId xmlns:a16="http://schemas.microsoft.com/office/drawing/2014/main" id="{C64C32DC-694B-4EFF-9977-F86E39C4618F}"/>
                </a:ext>
              </a:extLst>
            </p:cNvPr>
            <p:cNvSpPr>
              <a:spLocks noChangeArrowheads="1"/>
            </p:cNvSpPr>
            <p:nvPr/>
          </p:nvSpPr>
          <p:spPr bwMode="auto">
            <a:xfrm>
              <a:off x="6077" y="2772"/>
              <a:ext cx="6753" cy="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zh-CN" altLang="en-US" sz="2000" b="1">
                  <a:solidFill>
                    <a:srgbClr val="2E75B5"/>
                  </a:solidFill>
                  <a:ea typeface="微软雅黑" panose="020B0503020204020204" pitchFamily="34" charset="-122"/>
                  <a:sym typeface="Arial" panose="020B0604020202020204" pitchFamily="34" charset="0"/>
                </a:rPr>
                <a:t>高考英语重、难点题型答题技巧讲解</a:t>
              </a:r>
              <a:endParaRPr lang="en-US" altLang="zh-CN" sz="2000" b="1">
                <a:solidFill>
                  <a:srgbClr val="2E75B5"/>
                </a:solidFill>
                <a:ea typeface="微软雅黑" panose="020B0503020204020204" pitchFamily="34" charset="-122"/>
                <a:sym typeface="Arial" panose="020B0604020202020204" pitchFamily="34" charset="0"/>
              </a:endParaRPr>
            </a:p>
            <a:p>
              <a:pPr>
                <a:lnSpc>
                  <a:spcPct val="150000"/>
                </a:lnSpc>
              </a:pPr>
              <a:r>
                <a:rPr lang="zh-CN" altLang="en-US" sz="2000" b="1">
                  <a:solidFill>
                    <a:srgbClr val="2E75B5"/>
                  </a:solidFill>
                  <a:ea typeface="微软雅黑" panose="020B0503020204020204" pitchFamily="34" charset="-122"/>
                  <a:sym typeface="Arial" panose="020B0604020202020204" pitchFamily="34" charset="0"/>
                </a:rPr>
                <a:t>及</a:t>
              </a:r>
              <a:r>
                <a:rPr lang="en-US" altLang="zh-CN" sz="2000" b="1">
                  <a:solidFill>
                    <a:srgbClr val="2E75B5"/>
                  </a:solidFill>
                  <a:ea typeface="微软雅黑" panose="020B0503020204020204" pitchFamily="34" charset="-122"/>
                  <a:sym typeface="Arial" panose="020B0604020202020204" pitchFamily="34" charset="0"/>
                </a:rPr>
                <a:t>2021</a:t>
              </a:r>
              <a:r>
                <a:rPr lang="zh-CN" altLang="en-US" sz="2000" b="1">
                  <a:solidFill>
                    <a:srgbClr val="2E75B5"/>
                  </a:solidFill>
                  <a:ea typeface="微软雅黑" panose="020B0503020204020204" pitchFamily="34" charset="-122"/>
                  <a:sym typeface="Arial" panose="020B0604020202020204" pitchFamily="34" charset="0"/>
                </a:rPr>
                <a:t>年高考考点预测</a:t>
              </a:r>
              <a:endParaRPr lang="en-US" altLang="zh-CN" sz="2000" b="1">
                <a:solidFill>
                  <a:srgbClr val="2E75B5"/>
                </a:solidFill>
                <a:ea typeface="微软雅黑" panose="020B0503020204020204" pitchFamily="34" charset="-122"/>
                <a:sym typeface="Arial" panose="020B0604020202020204" pitchFamily="34" charset="0"/>
              </a:endParaRPr>
            </a:p>
          </p:txBody>
        </p:sp>
        <p:sp>
          <p:nvSpPr>
            <p:cNvPr id="134154" name="矩形 16">
              <a:extLst>
                <a:ext uri="{FF2B5EF4-FFF2-40B4-BE49-F238E27FC236}">
                  <a16:creationId xmlns:a16="http://schemas.microsoft.com/office/drawing/2014/main" id="{9CE0D9F5-AECA-4149-BC75-9FDCBFA67A82}"/>
                </a:ext>
              </a:extLst>
            </p:cNvPr>
            <p:cNvSpPr>
              <a:spLocks noChangeArrowheads="1"/>
            </p:cNvSpPr>
            <p:nvPr/>
          </p:nvSpPr>
          <p:spPr bwMode="auto">
            <a:xfrm>
              <a:off x="4440" y="2923"/>
              <a:ext cx="1386" cy="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4400" b="1">
                  <a:solidFill>
                    <a:srgbClr val="2E75B5"/>
                  </a:solidFill>
                  <a:latin typeface="微软雅黑" panose="020B0503020204020204" pitchFamily="34" charset="-122"/>
                  <a:ea typeface="微软雅黑" panose="020B0503020204020204" pitchFamily="34" charset="-122"/>
                  <a:sym typeface="Times New Roman" panose="02020603050405020304" pitchFamily="18" charset="0"/>
                </a:rPr>
                <a:t>03</a:t>
              </a:r>
            </a:p>
          </p:txBody>
        </p:sp>
        <p:sp>
          <p:nvSpPr>
            <p:cNvPr id="134155" name="矩形 17">
              <a:extLst>
                <a:ext uri="{FF2B5EF4-FFF2-40B4-BE49-F238E27FC236}">
                  <a16:creationId xmlns:a16="http://schemas.microsoft.com/office/drawing/2014/main" id="{59F6B7B3-AFB9-4500-BD54-792AC2925FD9}"/>
                </a:ext>
              </a:extLst>
            </p:cNvPr>
            <p:cNvSpPr>
              <a:spLocks noChangeArrowheads="1"/>
            </p:cNvSpPr>
            <p:nvPr/>
          </p:nvSpPr>
          <p:spPr bwMode="auto">
            <a:xfrm>
              <a:off x="6156" y="4587"/>
              <a:ext cx="5138"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zh-CN" altLang="en-US" sz="2000" b="1">
                  <a:solidFill>
                    <a:srgbClr val="FF0000"/>
                  </a:solidFill>
                  <a:ea typeface="微软雅黑" panose="020B0503020204020204" pitchFamily="34" charset="-122"/>
                  <a:sym typeface="Arial" panose="020B0604020202020204" pitchFamily="34" charset="0"/>
                </a:rPr>
                <a:t>高考英语科考试微技巧指导</a:t>
              </a:r>
              <a:endParaRPr lang="en-US" altLang="zh-CN" sz="2000" b="1">
                <a:solidFill>
                  <a:srgbClr val="FF0000"/>
                </a:solidFill>
                <a:ea typeface="微软雅黑" panose="020B0503020204020204" pitchFamily="34" charset="-122"/>
                <a:sym typeface="Arial" panose="020B0604020202020204" pitchFamily="34" charset="0"/>
              </a:endParaRPr>
            </a:p>
          </p:txBody>
        </p:sp>
        <p:sp>
          <p:nvSpPr>
            <p:cNvPr id="134156" name="矩形 18">
              <a:extLst>
                <a:ext uri="{FF2B5EF4-FFF2-40B4-BE49-F238E27FC236}">
                  <a16:creationId xmlns:a16="http://schemas.microsoft.com/office/drawing/2014/main" id="{2645A49D-2D0A-4A9F-AAC3-CFABB410F07E}"/>
                </a:ext>
              </a:extLst>
            </p:cNvPr>
            <p:cNvSpPr>
              <a:spLocks noChangeArrowheads="1"/>
            </p:cNvSpPr>
            <p:nvPr/>
          </p:nvSpPr>
          <p:spPr bwMode="auto">
            <a:xfrm>
              <a:off x="4480" y="4362"/>
              <a:ext cx="1386" cy="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4400" b="1">
                  <a:solidFill>
                    <a:srgbClr val="FF0000"/>
                  </a:solidFill>
                  <a:latin typeface="微软雅黑" panose="020B0503020204020204" pitchFamily="34" charset="-122"/>
                  <a:ea typeface="微软雅黑" panose="020B0503020204020204" pitchFamily="34" charset="-122"/>
                  <a:sym typeface="Times New Roman" panose="02020603050405020304" pitchFamily="18" charset="0"/>
                </a:rPr>
                <a:t>04</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灯片编号占位符 5">
            <a:extLst>
              <a:ext uri="{FF2B5EF4-FFF2-40B4-BE49-F238E27FC236}">
                <a16:creationId xmlns:a16="http://schemas.microsoft.com/office/drawing/2014/main" id="{A0CF3B5B-5F34-4DFB-A5B4-66A2BCAB124A}"/>
              </a:ext>
            </a:extLst>
          </p:cNvPr>
          <p:cNvSpPr>
            <a:spLocks noGrp="1"/>
          </p:cNvSpPr>
          <p:nvPr>
            <p:ph type="sldNum" sz="quarter" idx="12"/>
          </p:nvPr>
        </p:nvSpPr>
        <p:spPr/>
        <p:txBody>
          <a:bodyPr/>
          <a:lstStyle/>
          <a:p>
            <a:fld id="{68105B1A-BB74-4626-B460-C6B7774B1D62}" type="slidenum">
              <a:rPr lang="zh-CN" altLang="en-US"/>
              <a:pPr/>
              <a:t>13</a:t>
            </a:fld>
            <a:endParaRPr lang="zh-CN" altLang="en-US" sz="1800">
              <a:solidFill>
                <a:schemeClr val="tx1"/>
              </a:solidFill>
            </a:endParaRPr>
          </a:p>
        </p:txBody>
      </p:sp>
      <p:pic>
        <p:nvPicPr>
          <p:cNvPr id="15362" name="图片 5">
            <a:extLst>
              <a:ext uri="{FF2B5EF4-FFF2-40B4-BE49-F238E27FC236}">
                <a16:creationId xmlns:a16="http://schemas.microsoft.com/office/drawing/2014/main" id="{A13DF473-AD85-46F8-A8F2-7CDB5B3F2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6350"/>
            <a:ext cx="1219358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图片 6">
            <a:extLst>
              <a:ext uri="{FF2B5EF4-FFF2-40B4-BE49-F238E27FC236}">
                <a16:creationId xmlns:a16="http://schemas.microsoft.com/office/drawing/2014/main" id="{0956C134-E712-4954-8CD0-4D7BE7A4F5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763" y="231775"/>
            <a:ext cx="115570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图片 3">
            <a:extLst>
              <a:ext uri="{FF2B5EF4-FFF2-40B4-BE49-F238E27FC236}">
                <a16:creationId xmlns:a16="http://schemas.microsoft.com/office/drawing/2014/main" id="{6CD585DB-2332-41A5-8142-70FC5EC7E0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303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直接连接符 4">
            <a:extLst>
              <a:ext uri="{FF2B5EF4-FFF2-40B4-BE49-F238E27FC236}">
                <a16:creationId xmlns:a16="http://schemas.microsoft.com/office/drawing/2014/main" id="{89D482AD-2786-4E31-824D-53071196DC24}"/>
              </a:ext>
            </a:extLst>
          </p:cNvPr>
          <p:cNvSpPr>
            <a:spLocks noChangeShapeType="1"/>
          </p:cNvSpPr>
          <p:nvPr/>
        </p:nvSpPr>
        <p:spPr bwMode="auto">
          <a:xfrm flipV="1">
            <a:off x="4494213" y="1514475"/>
            <a:ext cx="1071562" cy="14288"/>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366" name="直接连接符 8">
            <a:extLst>
              <a:ext uri="{FF2B5EF4-FFF2-40B4-BE49-F238E27FC236}">
                <a16:creationId xmlns:a16="http://schemas.microsoft.com/office/drawing/2014/main" id="{DDBA3DAE-6118-4107-86F8-9719CEE9F28C}"/>
              </a:ext>
            </a:extLst>
          </p:cNvPr>
          <p:cNvSpPr>
            <a:spLocks noChangeShapeType="1"/>
          </p:cNvSpPr>
          <p:nvPr/>
        </p:nvSpPr>
        <p:spPr bwMode="auto">
          <a:xfrm flipV="1">
            <a:off x="4267200" y="1920875"/>
            <a:ext cx="1716088" cy="7938"/>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367" name="直接连接符 10">
            <a:extLst>
              <a:ext uri="{FF2B5EF4-FFF2-40B4-BE49-F238E27FC236}">
                <a16:creationId xmlns:a16="http://schemas.microsoft.com/office/drawing/2014/main" id="{275CF7DA-3278-447F-AAFF-DDB4A661767B}"/>
              </a:ext>
            </a:extLst>
          </p:cNvPr>
          <p:cNvSpPr>
            <a:spLocks noChangeShapeType="1"/>
          </p:cNvSpPr>
          <p:nvPr/>
        </p:nvSpPr>
        <p:spPr bwMode="auto">
          <a:xfrm flipV="1">
            <a:off x="3422650" y="3973513"/>
            <a:ext cx="1071563" cy="12700"/>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368" name="直接连接符 11">
            <a:extLst>
              <a:ext uri="{FF2B5EF4-FFF2-40B4-BE49-F238E27FC236}">
                <a16:creationId xmlns:a16="http://schemas.microsoft.com/office/drawing/2014/main" id="{84653E4B-5F53-42C0-8DA3-844960BF2AB7}"/>
              </a:ext>
            </a:extLst>
          </p:cNvPr>
          <p:cNvSpPr>
            <a:spLocks noChangeShapeType="1"/>
          </p:cNvSpPr>
          <p:nvPr/>
        </p:nvSpPr>
        <p:spPr bwMode="auto">
          <a:xfrm>
            <a:off x="3448050" y="4699000"/>
            <a:ext cx="2644775" cy="15875"/>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369" name="直接连接符 13">
            <a:extLst>
              <a:ext uri="{FF2B5EF4-FFF2-40B4-BE49-F238E27FC236}">
                <a16:creationId xmlns:a16="http://schemas.microsoft.com/office/drawing/2014/main" id="{B0D6A5C0-098C-47BC-873C-9030B183A076}"/>
              </a:ext>
            </a:extLst>
          </p:cNvPr>
          <p:cNvSpPr>
            <a:spLocks noChangeShapeType="1"/>
          </p:cNvSpPr>
          <p:nvPr/>
        </p:nvSpPr>
        <p:spPr bwMode="auto">
          <a:xfrm flipV="1">
            <a:off x="7964488" y="1928813"/>
            <a:ext cx="2616200" cy="14287"/>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370" name="直接连接符 15">
            <a:extLst>
              <a:ext uri="{FF2B5EF4-FFF2-40B4-BE49-F238E27FC236}">
                <a16:creationId xmlns:a16="http://schemas.microsoft.com/office/drawing/2014/main" id="{02E47D48-507F-4EC1-9F83-E7C4D36B40F1}"/>
              </a:ext>
            </a:extLst>
          </p:cNvPr>
          <p:cNvSpPr>
            <a:spLocks noChangeShapeType="1"/>
          </p:cNvSpPr>
          <p:nvPr/>
        </p:nvSpPr>
        <p:spPr bwMode="auto">
          <a:xfrm>
            <a:off x="9509125" y="2673350"/>
            <a:ext cx="2203450" cy="17463"/>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371" name="直接连接符 17">
            <a:extLst>
              <a:ext uri="{FF2B5EF4-FFF2-40B4-BE49-F238E27FC236}">
                <a16:creationId xmlns:a16="http://schemas.microsoft.com/office/drawing/2014/main" id="{3D6D6927-008D-4B45-8FA8-B274980EB573}"/>
              </a:ext>
            </a:extLst>
          </p:cNvPr>
          <p:cNvSpPr>
            <a:spLocks noChangeShapeType="1"/>
          </p:cNvSpPr>
          <p:nvPr/>
        </p:nvSpPr>
        <p:spPr bwMode="auto">
          <a:xfrm flipV="1">
            <a:off x="10353675" y="3460750"/>
            <a:ext cx="1071563" cy="14288"/>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5372" name="直接连接符 18">
            <a:extLst>
              <a:ext uri="{FF2B5EF4-FFF2-40B4-BE49-F238E27FC236}">
                <a16:creationId xmlns:a16="http://schemas.microsoft.com/office/drawing/2014/main" id="{0372E1C6-8F46-4615-8171-1EB4D34E20D2}"/>
              </a:ext>
            </a:extLst>
          </p:cNvPr>
          <p:cNvSpPr>
            <a:spLocks noChangeShapeType="1"/>
          </p:cNvSpPr>
          <p:nvPr/>
        </p:nvSpPr>
        <p:spPr bwMode="auto">
          <a:xfrm>
            <a:off x="7859713" y="6253163"/>
            <a:ext cx="2851150" cy="17462"/>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36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3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36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36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37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37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5">
            <a:extLst>
              <a:ext uri="{FF2B5EF4-FFF2-40B4-BE49-F238E27FC236}">
                <a16:creationId xmlns:a16="http://schemas.microsoft.com/office/drawing/2014/main" id="{F2559A02-AE00-4EDA-AC6B-7E77D9D91087}"/>
              </a:ext>
            </a:extLst>
          </p:cNvPr>
          <p:cNvSpPr>
            <a:spLocks noGrp="1"/>
          </p:cNvSpPr>
          <p:nvPr>
            <p:ph type="sldNum" sz="quarter" idx="12"/>
          </p:nvPr>
        </p:nvSpPr>
        <p:spPr/>
        <p:txBody>
          <a:bodyPr/>
          <a:lstStyle/>
          <a:p>
            <a:fld id="{020A56C0-016E-4371-825E-CF5A9CCC9EE3}" type="slidenum">
              <a:rPr lang="zh-CN" altLang="en-US"/>
              <a:pPr/>
              <a:t>130</a:t>
            </a:fld>
            <a:endParaRPr lang="zh-CN" altLang="en-US" sz="1800">
              <a:solidFill>
                <a:schemeClr val="tx1"/>
              </a:solidFill>
            </a:endParaRPr>
          </a:p>
        </p:txBody>
      </p:sp>
      <p:sp>
        <p:nvSpPr>
          <p:cNvPr id="135170" name="文本框 3">
            <a:extLst>
              <a:ext uri="{FF2B5EF4-FFF2-40B4-BE49-F238E27FC236}">
                <a16:creationId xmlns:a16="http://schemas.microsoft.com/office/drawing/2014/main" id="{23FDF1EB-DC1D-4F98-8AB9-6E9DCB44C6D5}"/>
              </a:ext>
            </a:extLst>
          </p:cNvPr>
          <p:cNvSpPr>
            <a:spLocks noChangeArrowheads="1"/>
          </p:cNvSpPr>
          <p:nvPr/>
        </p:nvSpPr>
        <p:spPr bwMode="auto">
          <a:xfrm>
            <a:off x="2279650" y="387350"/>
            <a:ext cx="66786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3600" b="1">
                <a:solidFill>
                  <a:srgbClr val="FF0000"/>
                </a:solidFill>
                <a:latin typeface="黑体" panose="02010609060101010101" pitchFamily="49" charset="-122"/>
                <a:ea typeface="黑体" panose="02010609060101010101" pitchFamily="49" charset="-122"/>
                <a:sym typeface="黑体" panose="02010609060101010101" pitchFamily="49" charset="-122"/>
              </a:rPr>
              <a:t>如何调整心态应对高考英语科</a:t>
            </a:r>
          </a:p>
        </p:txBody>
      </p:sp>
      <p:sp>
        <p:nvSpPr>
          <p:cNvPr id="135171" name="矩形 4">
            <a:extLst>
              <a:ext uri="{FF2B5EF4-FFF2-40B4-BE49-F238E27FC236}">
                <a16:creationId xmlns:a16="http://schemas.microsoft.com/office/drawing/2014/main" id="{FCCD8BF0-3386-4029-90E8-E018CF0D88FC}"/>
              </a:ext>
            </a:extLst>
          </p:cNvPr>
          <p:cNvSpPr>
            <a:spLocks noChangeArrowheads="1"/>
          </p:cNvSpPr>
          <p:nvPr/>
        </p:nvSpPr>
        <p:spPr bwMode="auto">
          <a:xfrm>
            <a:off x="4322763" y="3702050"/>
            <a:ext cx="317182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200000"/>
              </a:lnSpc>
            </a:pPr>
            <a:r>
              <a:rPr lang="zh-CN" altLang="en-US" sz="3200" b="1">
                <a:solidFill>
                  <a:srgbClr val="0000FF"/>
                </a:solidFill>
                <a:latin typeface="黑体" panose="02010609060101010101" pitchFamily="49" charset="-122"/>
                <a:ea typeface="黑体" panose="02010609060101010101" pitchFamily="49" charset="-122"/>
                <a:sym typeface="黑体" panose="02010609060101010101" pitchFamily="49" charset="-122"/>
              </a:rPr>
              <a:t>长风破浪会有时</a:t>
            </a:r>
            <a:endParaRPr lang="en-US" altLang="zh-CN" sz="3200" b="1">
              <a:solidFill>
                <a:srgbClr val="0000FF"/>
              </a:solidFill>
              <a:latin typeface="黑体" panose="02010609060101010101" pitchFamily="49" charset="-122"/>
              <a:ea typeface="黑体" panose="02010609060101010101" pitchFamily="49" charset="-122"/>
              <a:sym typeface="黑体" panose="02010609060101010101" pitchFamily="49" charset="-122"/>
            </a:endParaRPr>
          </a:p>
          <a:p>
            <a:pPr>
              <a:lnSpc>
                <a:spcPct val="200000"/>
              </a:lnSpc>
            </a:pPr>
            <a:r>
              <a:rPr lang="zh-CN" altLang="en-US" sz="3200" b="1">
                <a:solidFill>
                  <a:srgbClr val="0000FF"/>
                </a:solidFill>
                <a:latin typeface="黑体" panose="02010609060101010101" pitchFamily="49" charset="-122"/>
                <a:ea typeface="黑体" panose="02010609060101010101" pitchFamily="49" charset="-122"/>
                <a:sym typeface="黑体" panose="02010609060101010101" pitchFamily="49" charset="-122"/>
              </a:rPr>
              <a:t>直挂云帆济沧海</a:t>
            </a:r>
          </a:p>
        </p:txBody>
      </p:sp>
      <p:sp>
        <p:nvSpPr>
          <p:cNvPr id="135172" name="矩形 7">
            <a:extLst>
              <a:ext uri="{FF2B5EF4-FFF2-40B4-BE49-F238E27FC236}">
                <a16:creationId xmlns:a16="http://schemas.microsoft.com/office/drawing/2014/main" id="{800000C6-4E00-46BF-843C-F9E474979CD6}"/>
              </a:ext>
            </a:extLst>
          </p:cNvPr>
          <p:cNvSpPr>
            <a:spLocks noChangeArrowheads="1"/>
          </p:cNvSpPr>
          <p:nvPr/>
        </p:nvSpPr>
        <p:spPr bwMode="auto">
          <a:xfrm>
            <a:off x="1403350" y="1776413"/>
            <a:ext cx="982980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b="1">
                <a:solidFill>
                  <a:srgbClr val="000000"/>
                </a:solidFill>
                <a:latin typeface="Comic Sans MS" panose="030F0702030302020204" pitchFamily="66" charset="0"/>
                <a:sym typeface="Comic Sans MS" panose="030F0702030302020204" pitchFamily="66" charset="0"/>
              </a:rPr>
              <a:t>I believe that one day, we can ride the long wind to break through the waves, hang up the cloud sail high, and march forward bravely in the sea.</a:t>
            </a:r>
            <a:endParaRPr lang="zh-CN" altLang="en-US" sz="2800" b="1">
              <a:solidFill>
                <a:srgbClr val="000000"/>
              </a:solidFill>
              <a:latin typeface="Comic Sans MS" panose="030F0702030302020204" pitchFamily="66" charset="0"/>
              <a:sym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5171"/>
                                        </p:tgtEl>
                                        <p:attrNameLst>
                                          <p:attrName>style.visibility</p:attrName>
                                        </p:attrNameLst>
                                      </p:cBhvr>
                                      <p:to>
                                        <p:strVal val="visible"/>
                                      </p:to>
                                    </p:set>
                                    <p:animEffect>
                                      <p:cBhvr>
                                        <p:cTn id="7" dur="2000"/>
                                        <p:tgtEl>
                                          <p:spTgt spid="1351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5172"/>
                                        </p:tgtEl>
                                        <p:attrNameLst>
                                          <p:attrName>style.visibility</p:attrName>
                                        </p:attrNameLst>
                                      </p:cBhvr>
                                      <p:to>
                                        <p:strVal val="visible"/>
                                      </p:to>
                                    </p:set>
                                    <p:animEffect>
                                      <p:cBhvr>
                                        <p:cTn id="12" dur="2000"/>
                                        <p:tgtEl>
                                          <p:spTgt spid="135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bldLvl="0" autoUpdateAnimBg="0"/>
      <p:bldP spid="135172" grpId="0" bldLvl="0"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765FBFB6-1CF7-4A4A-9F1A-427CD5032166}"/>
              </a:ext>
            </a:extLst>
          </p:cNvPr>
          <p:cNvSpPr>
            <a:spLocks noGrp="1"/>
          </p:cNvSpPr>
          <p:nvPr>
            <p:ph type="sldNum" sz="quarter" idx="12"/>
          </p:nvPr>
        </p:nvSpPr>
        <p:spPr/>
        <p:txBody>
          <a:bodyPr/>
          <a:lstStyle/>
          <a:p>
            <a:fld id="{59C9170F-FE53-45EF-A079-D1406222BF83}" type="slidenum">
              <a:rPr lang="zh-CN" altLang="en-US"/>
              <a:pPr/>
              <a:t>131</a:t>
            </a:fld>
            <a:endParaRPr lang="zh-CN" altLang="en-US" sz="1800">
              <a:solidFill>
                <a:schemeClr val="tx1"/>
              </a:solidFill>
            </a:endParaRPr>
          </a:p>
        </p:txBody>
      </p:sp>
      <p:sp>
        <p:nvSpPr>
          <p:cNvPr id="136194" name="矩形 3">
            <a:extLst>
              <a:ext uri="{FF2B5EF4-FFF2-40B4-BE49-F238E27FC236}">
                <a16:creationId xmlns:a16="http://schemas.microsoft.com/office/drawing/2014/main" id="{6A08B507-E742-42C6-A23A-B583404C9B3D}"/>
              </a:ext>
            </a:extLst>
          </p:cNvPr>
          <p:cNvSpPr>
            <a:spLocks noChangeAspect="1" noChangeArrowheads="1"/>
          </p:cNvSpPr>
          <p:nvPr/>
        </p:nvSpPr>
        <p:spPr bwMode="auto">
          <a:xfrm>
            <a:off x="1020763" y="574675"/>
            <a:ext cx="10202862"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187450" algn="l"/>
                <a:tab pos="2163763" algn="l"/>
                <a:tab pos="3143250" algn="l"/>
                <a:tab pos="4191000" algn="l"/>
              </a:tabLst>
              <a:defRPr>
                <a:solidFill>
                  <a:schemeClr val="tx1"/>
                </a:solidFill>
                <a:latin typeface="Arial" panose="020B0604020202020204" pitchFamily="34" charset="0"/>
              </a:defRPr>
            </a:lvl1pPr>
            <a:lvl2pPr>
              <a:tabLst>
                <a:tab pos="1187450" algn="l"/>
                <a:tab pos="2163763" algn="l"/>
                <a:tab pos="3143250" algn="l"/>
                <a:tab pos="4191000" algn="l"/>
              </a:tabLst>
              <a:defRPr>
                <a:solidFill>
                  <a:schemeClr val="tx1"/>
                </a:solidFill>
                <a:latin typeface="Arial" panose="020B0604020202020204" pitchFamily="34" charset="0"/>
              </a:defRPr>
            </a:lvl2pPr>
            <a:lvl3pPr>
              <a:tabLst>
                <a:tab pos="1187450" algn="l"/>
                <a:tab pos="2163763" algn="l"/>
                <a:tab pos="3143250" algn="l"/>
                <a:tab pos="4191000" algn="l"/>
              </a:tabLst>
              <a:defRPr>
                <a:solidFill>
                  <a:schemeClr val="tx1"/>
                </a:solidFill>
                <a:latin typeface="Arial" panose="020B0604020202020204" pitchFamily="34" charset="0"/>
              </a:defRPr>
            </a:lvl3pPr>
            <a:lvl4pPr>
              <a:tabLst>
                <a:tab pos="1187450" algn="l"/>
                <a:tab pos="2163763" algn="l"/>
                <a:tab pos="3143250" algn="l"/>
                <a:tab pos="4191000" algn="l"/>
              </a:tabLst>
              <a:defRPr>
                <a:solidFill>
                  <a:schemeClr val="tx1"/>
                </a:solidFill>
                <a:latin typeface="Arial" panose="020B0604020202020204" pitchFamily="34" charset="0"/>
              </a:defRPr>
            </a:lvl4pPr>
            <a:lvl5pPr>
              <a:tabLst>
                <a:tab pos="1187450" algn="l"/>
                <a:tab pos="2163763" algn="l"/>
                <a:tab pos="3143250" algn="l"/>
                <a:tab pos="4191000" algn="l"/>
              </a:tabLst>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tabLst>
                <a:tab pos="1187450" algn="l"/>
                <a:tab pos="2163763" algn="l"/>
                <a:tab pos="3143250" algn="l"/>
                <a:tab pos="4191000" algn="l"/>
              </a:tabLst>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tabLst>
                <a:tab pos="1187450" algn="l"/>
                <a:tab pos="2163763" algn="l"/>
                <a:tab pos="3143250" algn="l"/>
                <a:tab pos="4191000" algn="l"/>
              </a:tabLst>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tabLst>
                <a:tab pos="1187450" algn="l"/>
                <a:tab pos="2163763" algn="l"/>
                <a:tab pos="3143250" algn="l"/>
                <a:tab pos="4191000" algn="l"/>
              </a:tabLst>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tabLst>
                <a:tab pos="1187450" algn="l"/>
                <a:tab pos="2163763" algn="l"/>
                <a:tab pos="3143250" algn="l"/>
                <a:tab pos="4191000" algn="l"/>
              </a:tabLst>
              <a:defRPr>
                <a:solidFill>
                  <a:schemeClr val="tx1"/>
                </a:solidFill>
                <a:latin typeface="Arial" panose="020B0604020202020204" pitchFamily="34" charset="0"/>
              </a:defRPr>
            </a:lvl9pPr>
          </a:lstStyle>
          <a:p>
            <a:pPr>
              <a:lnSpc>
                <a:spcPct val="130000"/>
              </a:lnSpc>
            </a:pPr>
            <a:r>
              <a:rPr lang="en-US" altLang="zh-CN" sz="3600" b="1">
                <a:solidFill>
                  <a:srgbClr val="FF0000"/>
                </a:solidFill>
                <a:latin typeface="NEU-BZ-S92" charset="0"/>
                <a:sym typeface="宋体" panose="02010600030101010101" pitchFamily="2" charset="-122"/>
              </a:rPr>
              <a:t>            </a:t>
            </a:r>
            <a:r>
              <a:rPr lang="zh-CN" altLang="en-US" sz="3600" b="1">
                <a:solidFill>
                  <a:srgbClr val="FF0000"/>
                </a:solidFill>
                <a:latin typeface="NEU-BZ-S92" charset="0"/>
                <a:sym typeface="宋体" panose="02010600030101010101" pitchFamily="2" charset="-122"/>
              </a:rPr>
              <a:t>◆</a:t>
            </a:r>
            <a:r>
              <a:rPr lang="zh-CN" altLang="en-US" sz="3600" b="1">
                <a:solidFill>
                  <a:srgbClr val="FF0000"/>
                </a:solidFill>
                <a:ea typeface="黑体" panose="02010609060101010101" pitchFamily="49" charset="-122"/>
                <a:sym typeface="Times New Roman" panose="02020603050405020304" pitchFamily="18" charset="0"/>
              </a:rPr>
              <a:t>按常规出牌</a:t>
            </a:r>
            <a:r>
              <a:rPr lang="en-US" altLang="zh-CN" sz="3600" b="1">
                <a:solidFill>
                  <a:srgbClr val="FF0000"/>
                </a:solidFill>
                <a:latin typeface="Times New Roman" panose="02020603050405020304" pitchFamily="18" charset="0"/>
                <a:sym typeface="Times New Roman" panose="02020603050405020304" pitchFamily="18" charset="0"/>
              </a:rPr>
              <a:t>,</a:t>
            </a:r>
            <a:r>
              <a:rPr lang="zh-CN" altLang="en-US" sz="3600" b="1">
                <a:solidFill>
                  <a:srgbClr val="FF0000"/>
                </a:solidFill>
                <a:ea typeface="黑体" panose="02010609060101010101" pitchFamily="49" charset="-122"/>
                <a:sym typeface="Times New Roman" panose="02020603050405020304" pitchFamily="18" charset="0"/>
              </a:rPr>
              <a:t>做熟悉的自己。</a:t>
            </a:r>
            <a:endParaRPr lang="en-US" altLang="zh-CN" sz="3600" b="1">
              <a:solidFill>
                <a:srgbClr val="FF0000"/>
              </a:solidFill>
              <a:ea typeface="黑体" panose="02010609060101010101" pitchFamily="49" charset="-122"/>
              <a:sym typeface="Times New Roman" panose="02020603050405020304" pitchFamily="18" charset="0"/>
            </a:endParaRPr>
          </a:p>
          <a:p>
            <a:pPr>
              <a:lnSpc>
                <a:spcPct val="130000"/>
              </a:lnSpc>
            </a:pPr>
            <a:endParaRPr lang="zh-CN" altLang="en-US" sz="3600" b="1">
              <a:solidFill>
                <a:srgbClr val="FF0000"/>
              </a:solidFill>
              <a:latin typeface="NEU-BZ-S92" charset="0"/>
              <a:ea typeface="方正书宋_GBK" pitchFamily="1" charset="-122"/>
              <a:sym typeface="Times New Roman" panose="02020603050405020304" pitchFamily="18" charset="0"/>
            </a:endParaRPr>
          </a:p>
          <a:p>
            <a:pPr>
              <a:lnSpc>
                <a:spcPct val="130000"/>
              </a:lnSpc>
            </a:pP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1.</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合理安排考试时间。为确保考试顺利进行</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各部分用时要大致均衡</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不可前松后紧</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也不可剩余太多时间。考试应一气呵成</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完成全部试卷后剩余</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3~5</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分钟为宜</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以此来处理可能的意外情况。</a:t>
            </a:r>
            <a:endPar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endParaRPr>
          </a:p>
          <a:p>
            <a:pPr>
              <a:lnSpc>
                <a:spcPct val="130000"/>
              </a:lnSpc>
            </a:pPr>
            <a:endPar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endParaRPr>
          </a:p>
          <a:p>
            <a:pPr>
              <a:lnSpc>
                <a:spcPct val="130000"/>
              </a:lnSpc>
            </a:pP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2.</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规范填涂答题卡。认真填写姓名、考号等内容</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检查两遍。认真填写</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仔细检查</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会让自己以最快的速度进入考试状态。</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7FEB9249-4F51-4EE6-8FE4-9110A8150B32}"/>
              </a:ext>
            </a:extLst>
          </p:cNvPr>
          <p:cNvSpPr>
            <a:spLocks noGrp="1"/>
          </p:cNvSpPr>
          <p:nvPr>
            <p:ph type="sldNum" sz="quarter" idx="12"/>
          </p:nvPr>
        </p:nvSpPr>
        <p:spPr/>
        <p:txBody>
          <a:bodyPr/>
          <a:lstStyle/>
          <a:p>
            <a:fld id="{A6C421AD-B23D-44BB-AC48-6DB086CCD8A3}" type="slidenum">
              <a:rPr lang="zh-CN" altLang="en-US"/>
              <a:pPr/>
              <a:t>132</a:t>
            </a:fld>
            <a:endParaRPr lang="zh-CN" altLang="en-US" sz="1800">
              <a:solidFill>
                <a:schemeClr val="tx1"/>
              </a:solidFill>
            </a:endParaRPr>
          </a:p>
        </p:txBody>
      </p:sp>
      <p:sp>
        <p:nvSpPr>
          <p:cNvPr id="137218" name="矩形 3">
            <a:extLst>
              <a:ext uri="{FF2B5EF4-FFF2-40B4-BE49-F238E27FC236}">
                <a16:creationId xmlns:a16="http://schemas.microsoft.com/office/drawing/2014/main" id="{8117D1A5-E716-4F39-AA18-759A462413FF}"/>
              </a:ext>
            </a:extLst>
          </p:cNvPr>
          <p:cNvSpPr>
            <a:spLocks noChangeArrowheads="1"/>
          </p:cNvSpPr>
          <p:nvPr/>
        </p:nvSpPr>
        <p:spPr bwMode="auto">
          <a:xfrm>
            <a:off x="1757363" y="1698625"/>
            <a:ext cx="832643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187450" algn="l"/>
                <a:tab pos="2163763" algn="l"/>
                <a:tab pos="3143250" algn="l"/>
                <a:tab pos="4191000" algn="l"/>
              </a:tabLst>
              <a:defRPr>
                <a:solidFill>
                  <a:schemeClr val="tx1"/>
                </a:solidFill>
                <a:latin typeface="Arial" panose="020B0604020202020204" pitchFamily="34" charset="0"/>
              </a:defRPr>
            </a:lvl1pPr>
            <a:lvl2pPr>
              <a:tabLst>
                <a:tab pos="1187450" algn="l"/>
                <a:tab pos="2163763" algn="l"/>
                <a:tab pos="3143250" algn="l"/>
                <a:tab pos="4191000" algn="l"/>
              </a:tabLst>
              <a:defRPr>
                <a:solidFill>
                  <a:schemeClr val="tx1"/>
                </a:solidFill>
                <a:latin typeface="Arial" panose="020B0604020202020204" pitchFamily="34" charset="0"/>
              </a:defRPr>
            </a:lvl2pPr>
            <a:lvl3pPr>
              <a:tabLst>
                <a:tab pos="1187450" algn="l"/>
                <a:tab pos="2163763" algn="l"/>
                <a:tab pos="3143250" algn="l"/>
                <a:tab pos="4191000" algn="l"/>
              </a:tabLst>
              <a:defRPr>
                <a:solidFill>
                  <a:schemeClr val="tx1"/>
                </a:solidFill>
                <a:latin typeface="Arial" panose="020B0604020202020204" pitchFamily="34" charset="0"/>
              </a:defRPr>
            </a:lvl3pPr>
            <a:lvl4pPr>
              <a:tabLst>
                <a:tab pos="1187450" algn="l"/>
                <a:tab pos="2163763" algn="l"/>
                <a:tab pos="3143250" algn="l"/>
                <a:tab pos="4191000" algn="l"/>
              </a:tabLst>
              <a:defRPr>
                <a:solidFill>
                  <a:schemeClr val="tx1"/>
                </a:solidFill>
                <a:latin typeface="Arial" panose="020B0604020202020204" pitchFamily="34" charset="0"/>
              </a:defRPr>
            </a:lvl4pPr>
            <a:lvl5pPr>
              <a:tabLst>
                <a:tab pos="1187450" algn="l"/>
                <a:tab pos="2163763" algn="l"/>
                <a:tab pos="3143250" algn="l"/>
                <a:tab pos="4191000" algn="l"/>
              </a:tabLst>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tabLst>
                <a:tab pos="1187450" algn="l"/>
                <a:tab pos="2163763" algn="l"/>
                <a:tab pos="3143250" algn="l"/>
                <a:tab pos="4191000" algn="l"/>
              </a:tabLst>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tabLst>
                <a:tab pos="1187450" algn="l"/>
                <a:tab pos="2163763" algn="l"/>
                <a:tab pos="3143250" algn="l"/>
                <a:tab pos="4191000" algn="l"/>
              </a:tabLst>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tabLst>
                <a:tab pos="1187450" algn="l"/>
                <a:tab pos="2163763" algn="l"/>
                <a:tab pos="3143250" algn="l"/>
                <a:tab pos="4191000" algn="l"/>
              </a:tabLst>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tabLst>
                <a:tab pos="1187450" algn="l"/>
                <a:tab pos="2163763" algn="l"/>
                <a:tab pos="3143250" algn="l"/>
                <a:tab pos="4191000" algn="l"/>
              </a:tabLst>
              <a:defRPr>
                <a:solidFill>
                  <a:schemeClr val="tx1"/>
                </a:solidFill>
                <a:latin typeface="Arial" panose="020B0604020202020204" pitchFamily="34" charset="0"/>
              </a:defRPr>
            </a:lvl9pPr>
          </a:lstStyle>
          <a:p>
            <a:pPr>
              <a:lnSpc>
                <a:spcPct val="130000"/>
              </a:lnSpc>
            </a:pP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3.</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按照试卷顺序答题</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不要改变做题习惯。高考试题的设置往往由易到难</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无论从心理上还是从知识能力的发挥上</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都会让考生有一个适应和接受的过程。与高考试题的命题思路同步</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是高考答题的最高境界。因此</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不改变答题顺序</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不改变以往的做题习惯。</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A791CB93-9870-48F8-91B4-BAA6B7B547DB}"/>
              </a:ext>
            </a:extLst>
          </p:cNvPr>
          <p:cNvSpPr>
            <a:spLocks noGrp="1"/>
          </p:cNvSpPr>
          <p:nvPr>
            <p:ph type="sldNum" sz="quarter" idx="12"/>
          </p:nvPr>
        </p:nvSpPr>
        <p:spPr/>
        <p:txBody>
          <a:bodyPr/>
          <a:lstStyle/>
          <a:p>
            <a:fld id="{CC599BF6-EEC9-4A06-8E1A-BD93005B1979}" type="slidenum">
              <a:rPr lang="zh-CN" altLang="en-US"/>
              <a:pPr/>
              <a:t>133</a:t>
            </a:fld>
            <a:endParaRPr lang="zh-CN" altLang="en-US" sz="1800">
              <a:solidFill>
                <a:schemeClr val="tx1"/>
              </a:solidFill>
            </a:endParaRPr>
          </a:p>
        </p:txBody>
      </p:sp>
      <p:sp>
        <p:nvSpPr>
          <p:cNvPr id="138242" name="矩形 3">
            <a:extLst>
              <a:ext uri="{FF2B5EF4-FFF2-40B4-BE49-F238E27FC236}">
                <a16:creationId xmlns:a16="http://schemas.microsoft.com/office/drawing/2014/main" id="{B0CA642A-FE15-48E7-B7D5-88FF05254DE6}"/>
              </a:ext>
            </a:extLst>
          </p:cNvPr>
          <p:cNvSpPr>
            <a:spLocks noChangeAspect="1" noChangeArrowheads="1"/>
          </p:cNvSpPr>
          <p:nvPr/>
        </p:nvSpPr>
        <p:spPr bwMode="auto">
          <a:xfrm>
            <a:off x="885825" y="152400"/>
            <a:ext cx="10166350" cy="658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187450" algn="l"/>
                <a:tab pos="2163763" algn="l"/>
                <a:tab pos="3143250" algn="l"/>
                <a:tab pos="4191000" algn="l"/>
              </a:tabLst>
              <a:defRPr>
                <a:solidFill>
                  <a:schemeClr val="tx1"/>
                </a:solidFill>
                <a:latin typeface="Arial" panose="020B0604020202020204" pitchFamily="34" charset="0"/>
              </a:defRPr>
            </a:lvl1pPr>
            <a:lvl2pPr>
              <a:tabLst>
                <a:tab pos="1187450" algn="l"/>
                <a:tab pos="2163763" algn="l"/>
                <a:tab pos="3143250" algn="l"/>
                <a:tab pos="4191000" algn="l"/>
              </a:tabLst>
              <a:defRPr>
                <a:solidFill>
                  <a:schemeClr val="tx1"/>
                </a:solidFill>
                <a:latin typeface="Arial" panose="020B0604020202020204" pitchFamily="34" charset="0"/>
              </a:defRPr>
            </a:lvl2pPr>
            <a:lvl3pPr>
              <a:tabLst>
                <a:tab pos="1187450" algn="l"/>
                <a:tab pos="2163763" algn="l"/>
                <a:tab pos="3143250" algn="l"/>
                <a:tab pos="4191000" algn="l"/>
              </a:tabLst>
              <a:defRPr>
                <a:solidFill>
                  <a:schemeClr val="tx1"/>
                </a:solidFill>
                <a:latin typeface="Arial" panose="020B0604020202020204" pitchFamily="34" charset="0"/>
              </a:defRPr>
            </a:lvl3pPr>
            <a:lvl4pPr>
              <a:tabLst>
                <a:tab pos="1187450" algn="l"/>
                <a:tab pos="2163763" algn="l"/>
                <a:tab pos="3143250" algn="l"/>
                <a:tab pos="4191000" algn="l"/>
              </a:tabLst>
              <a:defRPr>
                <a:solidFill>
                  <a:schemeClr val="tx1"/>
                </a:solidFill>
                <a:latin typeface="Arial" panose="020B0604020202020204" pitchFamily="34" charset="0"/>
              </a:defRPr>
            </a:lvl4pPr>
            <a:lvl5pPr>
              <a:tabLst>
                <a:tab pos="1187450" algn="l"/>
                <a:tab pos="2163763" algn="l"/>
                <a:tab pos="3143250" algn="l"/>
                <a:tab pos="4191000" algn="l"/>
              </a:tabLst>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tabLst>
                <a:tab pos="1187450" algn="l"/>
                <a:tab pos="2163763" algn="l"/>
                <a:tab pos="3143250" algn="l"/>
                <a:tab pos="4191000" algn="l"/>
              </a:tabLst>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tabLst>
                <a:tab pos="1187450" algn="l"/>
                <a:tab pos="2163763" algn="l"/>
                <a:tab pos="3143250" algn="l"/>
                <a:tab pos="4191000" algn="l"/>
              </a:tabLst>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tabLst>
                <a:tab pos="1187450" algn="l"/>
                <a:tab pos="2163763" algn="l"/>
                <a:tab pos="3143250" algn="l"/>
                <a:tab pos="4191000" algn="l"/>
              </a:tabLst>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tabLst>
                <a:tab pos="1187450" algn="l"/>
                <a:tab pos="2163763" algn="l"/>
                <a:tab pos="3143250" algn="l"/>
                <a:tab pos="4191000" algn="l"/>
              </a:tabLst>
              <a:defRPr>
                <a:solidFill>
                  <a:schemeClr val="tx1"/>
                </a:solidFill>
                <a:latin typeface="Arial" panose="020B0604020202020204" pitchFamily="34" charset="0"/>
              </a:defRPr>
            </a:lvl9pPr>
          </a:lstStyle>
          <a:p>
            <a:pPr>
              <a:lnSpc>
                <a:spcPct val="130000"/>
              </a:lnSpc>
            </a:pPr>
            <a:r>
              <a:rPr lang="en-US" altLang="zh-CN" sz="3600">
                <a:solidFill>
                  <a:srgbClr val="FF0000"/>
                </a:solidFill>
                <a:latin typeface="NEU-BZ-S92" charset="0"/>
                <a:sym typeface="宋体" panose="02010600030101010101" pitchFamily="2" charset="-122"/>
              </a:rPr>
              <a:t>         </a:t>
            </a:r>
            <a:r>
              <a:rPr lang="zh-CN" altLang="en-US" sz="3600">
                <a:solidFill>
                  <a:srgbClr val="FF0000"/>
                </a:solidFill>
                <a:latin typeface="NEU-BZ-S92" charset="0"/>
                <a:sym typeface="宋体" panose="02010600030101010101" pitchFamily="2" charset="-122"/>
              </a:rPr>
              <a:t>◆</a:t>
            </a:r>
            <a:r>
              <a:rPr lang="zh-CN" altLang="en-US" sz="3600">
                <a:solidFill>
                  <a:srgbClr val="FF0000"/>
                </a:solidFill>
                <a:ea typeface="黑体" panose="02010609060101010101" pitchFamily="49" charset="-122"/>
                <a:sym typeface="Times New Roman" panose="02020603050405020304" pitchFamily="18" charset="0"/>
              </a:rPr>
              <a:t>保持内心的从容与淡定。</a:t>
            </a:r>
            <a:endParaRPr lang="en-US" altLang="zh-CN" sz="3600">
              <a:solidFill>
                <a:srgbClr val="FF0000"/>
              </a:solidFill>
              <a:ea typeface="黑体" panose="02010609060101010101" pitchFamily="49" charset="-122"/>
              <a:sym typeface="Times New Roman" panose="02020603050405020304" pitchFamily="18" charset="0"/>
            </a:endParaRPr>
          </a:p>
          <a:p>
            <a:pPr>
              <a:lnSpc>
                <a:spcPct val="130000"/>
              </a:lnSpc>
            </a:pPr>
            <a:endParaRPr lang="zh-CN" altLang="en-US" sz="3600">
              <a:solidFill>
                <a:srgbClr val="FF0000"/>
              </a:solidFill>
              <a:latin typeface="NEU-BZ-S92" charset="0"/>
              <a:ea typeface="方正书宋_GBK" pitchFamily="1" charset="-122"/>
              <a:sym typeface="Times New Roman" panose="02020603050405020304" pitchFamily="18" charset="0"/>
            </a:endParaRPr>
          </a:p>
          <a:p>
            <a:pPr>
              <a:lnSpc>
                <a:spcPct val="130000"/>
              </a:lnSpc>
            </a:pP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思路的规范和书写的规范同等重要。</a:t>
            </a:r>
          </a:p>
          <a:p>
            <a:pPr>
              <a:lnSpc>
                <a:spcPct val="130000"/>
              </a:lnSpc>
            </a:pP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做语法填空时</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首先要规范自己的思路</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看清有没有提示词</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如果没有提示词</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应该考虑填写哪些词性的词汇</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如果有提示词</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就要规范自己的思路</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一步一步地分析。比如动词</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就应该考虑是填写谓语动词还是非谓语动词。如果是谓语动词</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就要考虑时态和语态</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如果是非谓语动词</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应该考虑哪些方面</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不可减少思考步骤。要一步步严格按照平日训练的答题思路</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严密考虑</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不可因为感觉貌似怎样就填写了答案。填写答案时也要规范</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看清给出单词的形式</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注意大小写</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不可把已经给出的单词抄写错误。</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8B1A4776-1330-489C-B06C-46D8BABC3804}"/>
              </a:ext>
            </a:extLst>
          </p:cNvPr>
          <p:cNvSpPr>
            <a:spLocks noGrp="1"/>
          </p:cNvSpPr>
          <p:nvPr>
            <p:ph type="sldNum" sz="quarter" idx="12"/>
          </p:nvPr>
        </p:nvSpPr>
        <p:spPr/>
        <p:txBody>
          <a:bodyPr/>
          <a:lstStyle/>
          <a:p>
            <a:fld id="{AC9F9D1C-0F90-4E90-BBBA-266FAC5F0BED}" type="slidenum">
              <a:rPr lang="zh-CN" altLang="en-US"/>
              <a:pPr/>
              <a:t>134</a:t>
            </a:fld>
            <a:endParaRPr lang="zh-CN" altLang="en-US" sz="1800">
              <a:solidFill>
                <a:schemeClr val="tx1"/>
              </a:solidFill>
            </a:endParaRPr>
          </a:p>
        </p:txBody>
      </p:sp>
      <p:sp>
        <p:nvSpPr>
          <p:cNvPr id="139266" name="矩形 3">
            <a:extLst>
              <a:ext uri="{FF2B5EF4-FFF2-40B4-BE49-F238E27FC236}">
                <a16:creationId xmlns:a16="http://schemas.microsoft.com/office/drawing/2014/main" id="{8DDC3B0D-0F75-4CA7-9DC2-876522DF43AC}"/>
              </a:ext>
            </a:extLst>
          </p:cNvPr>
          <p:cNvSpPr>
            <a:spLocks noChangeAspect="1" noChangeArrowheads="1"/>
          </p:cNvSpPr>
          <p:nvPr/>
        </p:nvSpPr>
        <p:spPr bwMode="auto">
          <a:xfrm>
            <a:off x="1598613" y="1484313"/>
            <a:ext cx="8609012" cy="345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187450" algn="l"/>
                <a:tab pos="2163763" algn="l"/>
                <a:tab pos="3143250" algn="l"/>
                <a:tab pos="4191000" algn="l"/>
              </a:tabLst>
              <a:defRPr>
                <a:solidFill>
                  <a:schemeClr val="tx1"/>
                </a:solidFill>
                <a:latin typeface="Arial" panose="020B0604020202020204" pitchFamily="34" charset="0"/>
              </a:defRPr>
            </a:lvl1pPr>
            <a:lvl2pPr>
              <a:tabLst>
                <a:tab pos="1187450" algn="l"/>
                <a:tab pos="2163763" algn="l"/>
                <a:tab pos="3143250" algn="l"/>
                <a:tab pos="4191000" algn="l"/>
              </a:tabLst>
              <a:defRPr>
                <a:solidFill>
                  <a:schemeClr val="tx1"/>
                </a:solidFill>
                <a:latin typeface="Arial" panose="020B0604020202020204" pitchFamily="34" charset="0"/>
              </a:defRPr>
            </a:lvl2pPr>
            <a:lvl3pPr>
              <a:tabLst>
                <a:tab pos="1187450" algn="l"/>
                <a:tab pos="2163763" algn="l"/>
                <a:tab pos="3143250" algn="l"/>
                <a:tab pos="4191000" algn="l"/>
              </a:tabLst>
              <a:defRPr>
                <a:solidFill>
                  <a:schemeClr val="tx1"/>
                </a:solidFill>
                <a:latin typeface="Arial" panose="020B0604020202020204" pitchFamily="34" charset="0"/>
              </a:defRPr>
            </a:lvl3pPr>
            <a:lvl4pPr>
              <a:tabLst>
                <a:tab pos="1187450" algn="l"/>
                <a:tab pos="2163763" algn="l"/>
                <a:tab pos="3143250" algn="l"/>
                <a:tab pos="4191000" algn="l"/>
              </a:tabLst>
              <a:defRPr>
                <a:solidFill>
                  <a:schemeClr val="tx1"/>
                </a:solidFill>
                <a:latin typeface="Arial" panose="020B0604020202020204" pitchFamily="34" charset="0"/>
              </a:defRPr>
            </a:lvl4pPr>
            <a:lvl5pPr>
              <a:tabLst>
                <a:tab pos="1187450" algn="l"/>
                <a:tab pos="2163763" algn="l"/>
                <a:tab pos="3143250" algn="l"/>
                <a:tab pos="4191000" algn="l"/>
              </a:tabLst>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tabLst>
                <a:tab pos="1187450" algn="l"/>
                <a:tab pos="2163763" algn="l"/>
                <a:tab pos="3143250" algn="l"/>
                <a:tab pos="4191000" algn="l"/>
              </a:tabLst>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tabLst>
                <a:tab pos="1187450" algn="l"/>
                <a:tab pos="2163763" algn="l"/>
                <a:tab pos="3143250" algn="l"/>
                <a:tab pos="4191000" algn="l"/>
              </a:tabLst>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tabLst>
                <a:tab pos="1187450" algn="l"/>
                <a:tab pos="2163763" algn="l"/>
                <a:tab pos="3143250" algn="l"/>
                <a:tab pos="4191000" algn="l"/>
              </a:tabLst>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tabLst>
                <a:tab pos="1187450" algn="l"/>
                <a:tab pos="2163763" algn="l"/>
                <a:tab pos="3143250" algn="l"/>
                <a:tab pos="4191000" algn="l"/>
              </a:tabLst>
              <a:defRPr>
                <a:solidFill>
                  <a:schemeClr val="tx1"/>
                </a:solidFill>
                <a:latin typeface="Arial" panose="020B0604020202020204" pitchFamily="34" charset="0"/>
              </a:defRPr>
            </a:lvl9pPr>
          </a:lstStyle>
          <a:p>
            <a:pPr>
              <a:lnSpc>
                <a:spcPct val="130000"/>
              </a:lnSpc>
            </a:pP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做书面表达时</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首先要认真审题</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提炼要点</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规范写作思路。大到文章结构的谋篇布局</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小到单词、短语的选用</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都要认真考虑。卷面书写同等重要</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尽可能打草稿。如果时间确实不允许</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至少要把开头和结尾的句子在草稿纸上反复酝酿修改</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以最佳的内容和书写呈现。一个清晰美观的卷面定能赢得评卷人的心。</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A9DF9DD2-96BF-414B-A32D-0E67735423AB}"/>
              </a:ext>
            </a:extLst>
          </p:cNvPr>
          <p:cNvSpPr>
            <a:spLocks noGrp="1"/>
          </p:cNvSpPr>
          <p:nvPr>
            <p:ph type="sldNum" sz="quarter" idx="12"/>
          </p:nvPr>
        </p:nvSpPr>
        <p:spPr/>
        <p:txBody>
          <a:bodyPr/>
          <a:lstStyle/>
          <a:p>
            <a:fld id="{0EBC8317-616D-4170-A8D8-5ABF343C11E4}" type="slidenum">
              <a:rPr lang="zh-CN" altLang="en-US"/>
              <a:pPr/>
              <a:t>135</a:t>
            </a:fld>
            <a:endParaRPr lang="zh-CN" altLang="en-US" sz="1800">
              <a:solidFill>
                <a:schemeClr val="tx1"/>
              </a:solidFill>
            </a:endParaRPr>
          </a:p>
        </p:txBody>
      </p:sp>
      <p:sp>
        <p:nvSpPr>
          <p:cNvPr id="140290" name="矩形 3">
            <a:extLst>
              <a:ext uri="{FF2B5EF4-FFF2-40B4-BE49-F238E27FC236}">
                <a16:creationId xmlns:a16="http://schemas.microsoft.com/office/drawing/2014/main" id="{81CAB6B4-67D9-4A11-998C-EF59582BFCB3}"/>
              </a:ext>
            </a:extLst>
          </p:cNvPr>
          <p:cNvSpPr>
            <a:spLocks noChangeAspect="1" noChangeArrowheads="1"/>
          </p:cNvSpPr>
          <p:nvPr/>
        </p:nvSpPr>
        <p:spPr bwMode="auto">
          <a:xfrm>
            <a:off x="1812925" y="1031875"/>
            <a:ext cx="8362950" cy="417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187450" algn="l"/>
                <a:tab pos="2163763" algn="l"/>
                <a:tab pos="3143250" algn="l"/>
                <a:tab pos="4191000" algn="l"/>
              </a:tabLst>
              <a:defRPr>
                <a:solidFill>
                  <a:schemeClr val="tx1"/>
                </a:solidFill>
                <a:latin typeface="Arial" panose="020B0604020202020204" pitchFamily="34" charset="0"/>
              </a:defRPr>
            </a:lvl1pPr>
            <a:lvl2pPr>
              <a:tabLst>
                <a:tab pos="1187450" algn="l"/>
                <a:tab pos="2163763" algn="l"/>
                <a:tab pos="3143250" algn="l"/>
                <a:tab pos="4191000" algn="l"/>
              </a:tabLst>
              <a:defRPr>
                <a:solidFill>
                  <a:schemeClr val="tx1"/>
                </a:solidFill>
                <a:latin typeface="Arial" panose="020B0604020202020204" pitchFamily="34" charset="0"/>
              </a:defRPr>
            </a:lvl2pPr>
            <a:lvl3pPr>
              <a:tabLst>
                <a:tab pos="1187450" algn="l"/>
                <a:tab pos="2163763" algn="l"/>
                <a:tab pos="3143250" algn="l"/>
                <a:tab pos="4191000" algn="l"/>
              </a:tabLst>
              <a:defRPr>
                <a:solidFill>
                  <a:schemeClr val="tx1"/>
                </a:solidFill>
                <a:latin typeface="Arial" panose="020B0604020202020204" pitchFamily="34" charset="0"/>
              </a:defRPr>
            </a:lvl3pPr>
            <a:lvl4pPr>
              <a:tabLst>
                <a:tab pos="1187450" algn="l"/>
                <a:tab pos="2163763" algn="l"/>
                <a:tab pos="3143250" algn="l"/>
                <a:tab pos="4191000" algn="l"/>
              </a:tabLst>
              <a:defRPr>
                <a:solidFill>
                  <a:schemeClr val="tx1"/>
                </a:solidFill>
                <a:latin typeface="Arial" panose="020B0604020202020204" pitchFamily="34" charset="0"/>
              </a:defRPr>
            </a:lvl4pPr>
            <a:lvl5pPr>
              <a:tabLst>
                <a:tab pos="1187450" algn="l"/>
                <a:tab pos="2163763" algn="l"/>
                <a:tab pos="3143250" algn="l"/>
                <a:tab pos="4191000" algn="l"/>
              </a:tabLst>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tabLst>
                <a:tab pos="1187450" algn="l"/>
                <a:tab pos="2163763" algn="l"/>
                <a:tab pos="3143250" algn="l"/>
                <a:tab pos="4191000" algn="l"/>
              </a:tabLst>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tabLst>
                <a:tab pos="1187450" algn="l"/>
                <a:tab pos="2163763" algn="l"/>
                <a:tab pos="3143250" algn="l"/>
                <a:tab pos="4191000" algn="l"/>
              </a:tabLst>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tabLst>
                <a:tab pos="1187450" algn="l"/>
                <a:tab pos="2163763" algn="l"/>
                <a:tab pos="3143250" algn="l"/>
                <a:tab pos="4191000" algn="l"/>
              </a:tabLst>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tabLst>
                <a:tab pos="1187450" algn="l"/>
                <a:tab pos="2163763" algn="l"/>
                <a:tab pos="3143250" algn="l"/>
                <a:tab pos="4191000" algn="l"/>
              </a:tabLst>
              <a:defRPr>
                <a:solidFill>
                  <a:schemeClr val="tx1"/>
                </a:solidFill>
                <a:latin typeface="Arial" panose="020B0604020202020204" pitchFamily="34" charset="0"/>
              </a:defRPr>
            </a:lvl9pPr>
          </a:lstStyle>
          <a:p>
            <a:pPr>
              <a:lnSpc>
                <a:spcPct val="130000"/>
              </a:lnSpc>
            </a:pPr>
            <a:r>
              <a:rPr lang="zh-CN" altLang="en-US" sz="3600">
                <a:solidFill>
                  <a:srgbClr val="FF0000"/>
                </a:solidFill>
                <a:latin typeface="NEU-BZ-S92" charset="0"/>
                <a:sym typeface="宋体" panose="02010600030101010101" pitchFamily="2" charset="-122"/>
              </a:rPr>
              <a:t>◆</a:t>
            </a:r>
            <a:r>
              <a:rPr lang="zh-CN" altLang="en-US" sz="3600">
                <a:solidFill>
                  <a:srgbClr val="FF0000"/>
                </a:solidFill>
                <a:ea typeface="黑体" panose="02010609060101010101" pitchFamily="49" charset="-122"/>
                <a:sym typeface="Times New Roman" panose="02020603050405020304" pitchFamily="18" charset="0"/>
              </a:rPr>
              <a:t>用最骄傲的姿态走过这段旅程。</a:t>
            </a:r>
            <a:endParaRPr lang="zh-CN" altLang="en-US" sz="3600">
              <a:solidFill>
                <a:srgbClr val="FF0000"/>
              </a:solidFill>
              <a:latin typeface="NEU-BZ-S92" charset="0"/>
              <a:ea typeface="方正书宋_GBK" pitchFamily="1" charset="-122"/>
              <a:sym typeface="Times New Roman" panose="02020603050405020304" pitchFamily="18" charset="0"/>
            </a:endParaRPr>
          </a:p>
          <a:p>
            <a:pPr>
              <a:lnSpc>
                <a:spcPct val="130000"/>
              </a:lnSpc>
            </a:pP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高考就是一群满怀梦想的年轻人</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在这个绚丽的夏天坐在了一起</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完成了一份试卷</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然后决定去哪个城市</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猜想着与谁相识相知</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会与谁结伴同行。不管故事怎样</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结局如何</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一切都很美好。愿你用最骄傲的姿态走过这段旅程</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体验一份难忘的人生经历</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收获一个璀璨的未来。青春无悔</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高考加油</a:t>
            </a:r>
            <a:r>
              <a:rPr lang="en-US" altLang="zh-CN"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a:t>
            </a:r>
            <a:endPar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A63F1D7A-F8B8-4B24-8EAF-041EF6E1A722}"/>
              </a:ext>
            </a:extLst>
          </p:cNvPr>
          <p:cNvSpPr>
            <a:spLocks noGrp="1"/>
          </p:cNvSpPr>
          <p:nvPr>
            <p:ph type="sldNum" sz="quarter" idx="12"/>
          </p:nvPr>
        </p:nvSpPr>
        <p:spPr/>
        <p:txBody>
          <a:bodyPr/>
          <a:lstStyle/>
          <a:p>
            <a:fld id="{EC00C702-664E-40E8-A409-F55A452C982F}" type="slidenum">
              <a:rPr lang="zh-CN" altLang="en-US"/>
              <a:pPr/>
              <a:t>136</a:t>
            </a:fld>
            <a:endParaRPr lang="zh-CN" altLang="en-US" sz="1800">
              <a:solidFill>
                <a:schemeClr val="tx1"/>
              </a:solidFill>
            </a:endParaRPr>
          </a:p>
        </p:txBody>
      </p:sp>
      <p:pic>
        <p:nvPicPr>
          <p:cNvPr id="141314" name="图片 5">
            <a:extLst>
              <a:ext uri="{FF2B5EF4-FFF2-40B4-BE49-F238E27FC236}">
                <a16:creationId xmlns:a16="http://schemas.microsoft.com/office/drawing/2014/main" id="{96DAF357-8648-4CDD-91EE-FD0BD8930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6762"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矩形 7" descr="e7d195523061f1c09d430b2e086820dbf734666a277b0d4b500BB7A72AB1412ED5183AD7B3816201F88CE1DA88F1BDB3B214B2C038CB098A30603A7C73162896CA56D5F2C85C2877766F9AF7CC3216D7F6A1C23684E187493FCF78693406427FD857646402F444B4DC3D5B128D31A67A4F93D7314688C9C47BA6DF40574F08711A7B130DB5745A568E9FCAFC9E4429DC">
            <a:extLst>
              <a:ext uri="{FF2B5EF4-FFF2-40B4-BE49-F238E27FC236}">
                <a16:creationId xmlns:a16="http://schemas.microsoft.com/office/drawing/2014/main" id="{D9C6E3D0-B3A8-4B42-9E04-8477D35631DB}"/>
              </a:ext>
            </a:extLst>
          </p:cNvPr>
          <p:cNvSpPr>
            <a:spLocks noChangeArrowheads="1"/>
          </p:cNvSpPr>
          <p:nvPr/>
        </p:nvSpPr>
        <p:spPr bwMode="auto">
          <a:xfrm>
            <a:off x="1703388" y="3187700"/>
            <a:ext cx="94043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66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预祝同学们高考成功！</a:t>
            </a:r>
          </a:p>
        </p:txBody>
      </p:sp>
      <p:sp>
        <p:nvSpPr>
          <p:cNvPr id="141316" name="矩形 8">
            <a:extLst>
              <a:ext uri="{FF2B5EF4-FFF2-40B4-BE49-F238E27FC236}">
                <a16:creationId xmlns:a16="http://schemas.microsoft.com/office/drawing/2014/main" id="{384672CD-607B-4BCB-B695-A645E184E56D}"/>
              </a:ext>
            </a:extLst>
          </p:cNvPr>
          <p:cNvSpPr>
            <a:spLocks noChangeArrowheads="1"/>
          </p:cNvSpPr>
          <p:nvPr/>
        </p:nvSpPr>
        <p:spPr bwMode="auto">
          <a:xfrm>
            <a:off x="4021138" y="1277938"/>
            <a:ext cx="42878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000">
                <a:solidFill>
                  <a:schemeClr val="bg1"/>
                </a:solidFill>
                <a:latin typeface="黑体" panose="02010609060101010101" pitchFamily="49" charset="-122"/>
                <a:ea typeface="黑体" panose="02010609060101010101" pitchFamily="49" charset="-122"/>
                <a:sym typeface="黑体" panose="02010609060101010101" pitchFamily="49" charset="-122"/>
              </a:rPr>
              <a:t>数年磨剑不畏苦，今朝倚剑放光芒。</a:t>
            </a:r>
          </a:p>
          <a:p>
            <a:pPr algn="ctr"/>
            <a:r>
              <a:rPr lang="zh-CN" altLang="en-US" sz="2000">
                <a:solidFill>
                  <a:schemeClr val="bg1"/>
                </a:solidFill>
                <a:latin typeface="黑体" panose="02010609060101010101" pitchFamily="49" charset="-122"/>
                <a:ea typeface="黑体" panose="02010609060101010101" pitchFamily="49" charset="-122"/>
                <a:sym typeface="黑体" panose="02010609060101010101" pitchFamily="49" charset="-122"/>
              </a:rPr>
              <a:t>胸中才思汩汩出，笔下锦绣生光辉。</a:t>
            </a:r>
          </a:p>
        </p:txBody>
      </p:sp>
      <p:sp>
        <p:nvSpPr>
          <p:cNvPr id="141317" name="矩形 9">
            <a:extLst>
              <a:ext uri="{FF2B5EF4-FFF2-40B4-BE49-F238E27FC236}">
                <a16:creationId xmlns:a16="http://schemas.microsoft.com/office/drawing/2014/main" id="{8A4BDA7D-43E2-4892-9E5E-469C278AE61F}"/>
              </a:ext>
            </a:extLst>
          </p:cNvPr>
          <p:cNvSpPr>
            <a:spLocks noChangeArrowheads="1"/>
          </p:cNvSpPr>
          <p:nvPr/>
        </p:nvSpPr>
        <p:spPr bwMode="auto">
          <a:xfrm>
            <a:off x="5432425" y="4467225"/>
            <a:ext cx="146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2000">
                <a:solidFill>
                  <a:schemeClr val="bg1"/>
                </a:solidFill>
                <a:latin typeface="黑体" panose="02010609060101010101" pitchFamily="49" charset="-122"/>
                <a:ea typeface="黑体" panose="02010609060101010101" pitchFamily="49" charset="-122"/>
                <a:sym typeface="黑体" panose="02010609060101010101" pitchFamily="49" charset="-122"/>
              </a:rPr>
              <a:t>2021.05.28</a:t>
            </a:r>
            <a:endParaRPr lang="zh-CN" altLang="en-US" sz="2000">
              <a:solidFill>
                <a:schemeClr val="bg1"/>
              </a:solidFill>
              <a:latin typeface="黑体" panose="02010609060101010101" pitchFamily="49" charset="-122"/>
              <a:ea typeface="黑体" panose="02010609060101010101" pitchFamily="49" charset="-122"/>
              <a:sym typeface="黑体" panose="02010609060101010101" pitchFamily="49" charset="-122"/>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5">
            <a:extLst>
              <a:ext uri="{FF2B5EF4-FFF2-40B4-BE49-F238E27FC236}">
                <a16:creationId xmlns:a16="http://schemas.microsoft.com/office/drawing/2014/main" id="{ED37BBC2-5768-481C-963C-01FA0254A1C9}"/>
              </a:ext>
            </a:extLst>
          </p:cNvPr>
          <p:cNvSpPr>
            <a:spLocks noGrp="1"/>
          </p:cNvSpPr>
          <p:nvPr>
            <p:ph type="sldNum" sz="quarter" idx="12"/>
          </p:nvPr>
        </p:nvSpPr>
        <p:spPr/>
        <p:txBody>
          <a:bodyPr/>
          <a:lstStyle/>
          <a:p>
            <a:fld id="{F34A1201-C5AF-4E9A-A415-635019AFBBF7}" type="slidenum">
              <a:rPr lang="zh-CN" altLang="en-US"/>
              <a:pPr/>
              <a:t>137</a:t>
            </a:fld>
            <a:endParaRPr lang="zh-CN" altLang="en-US" sz="1800">
              <a:solidFill>
                <a:schemeClr val="tx1"/>
              </a:solidFill>
            </a:endParaRPr>
          </a:p>
        </p:txBody>
      </p:sp>
      <p:pic>
        <p:nvPicPr>
          <p:cNvPr id="142338" name="图片 5">
            <a:extLst>
              <a:ext uri="{FF2B5EF4-FFF2-40B4-BE49-F238E27FC236}">
                <a16:creationId xmlns:a16="http://schemas.microsoft.com/office/drawing/2014/main" id="{B66DDE03-66B2-4F58-B8EC-045ACD3F44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6762"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2339" name="组合 1">
            <a:extLst>
              <a:ext uri="{FF2B5EF4-FFF2-40B4-BE49-F238E27FC236}">
                <a16:creationId xmlns:a16="http://schemas.microsoft.com/office/drawing/2014/main" id="{496EC1D5-C130-4E52-9A5D-21ECFF757E11}"/>
              </a:ext>
            </a:extLst>
          </p:cNvPr>
          <p:cNvGrpSpPr>
            <a:grpSpLocks/>
          </p:cNvGrpSpPr>
          <p:nvPr/>
        </p:nvGrpSpPr>
        <p:grpSpPr bwMode="auto">
          <a:xfrm>
            <a:off x="1503363" y="2116138"/>
            <a:ext cx="9005887" cy="3322637"/>
            <a:chOff x="0" y="0"/>
            <a:chExt cx="14182" cy="5233"/>
          </a:xfrm>
        </p:grpSpPr>
        <p:sp>
          <p:nvSpPr>
            <p:cNvPr id="142340" name="矩形 8">
              <a:extLst>
                <a:ext uri="{FF2B5EF4-FFF2-40B4-BE49-F238E27FC236}">
                  <a16:creationId xmlns:a16="http://schemas.microsoft.com/office/drawing/2014/main" id="{C17BDCDC-75A0-4CFA-8C71-128965F4927B}"/>
                </a:ext>
              </a:extLst>
            </p:cNvPr>
            <p:cNvSpPr>
              <a:spLocks noChangeArrowheads="1"/>
            </p:cNvSpPr>
            <p:nvPr/>
          </p:nvSpPr>
          <p:spPr bwMode="auto">
            <a:xfrm>
              <a:off x="7174" y="92"/>
              <a:ext cx="7008" cy="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zh-CN" altLang="en-US" sz="2800">
                  <a:solidFill>
                    <a:schemeClr val="bg1"/>
                  </a:solidFill>
                  <a:latin typeface="黑体" panose="02010609060101010101" pitchFamily="49" charset="-122"/>
                  <a:ea typeface="黑体" panose="02010609060101010101" pitchFamily="49" charset="-122"/>
                  <a:sym typeface="黑体" panose="02010609060101010101" pitchFamily="49" charset="-122"/>
                </a:rPr>
                <a:t>技术支持：</a:t>
              </a:r>
            </a:p>
            <a:p>
              <a:pPr>
                <a:lnSpc>
                  <a:spcPct val="150000"/>
                </a:lnSpc>
              </a:pPr>
              <a:r>
                <a:rPr lang="zh-CN" altLang="en-US" sz="2800">
                  <a:solidFill>
                    <a:schemeClr val="bg1"/>
                  </a:solidFill>
                  <a:latin typeface="黑体" panose="02010609060101010101" pitchFamily="49" charset="-122"/>
                  <a:ea typeface="黑体" panose="02010609060101010101" pitchFamily="49" charset="-122"/>
                  <a:sym typeface="黑体" panose="02010609060101010101" pitchFamily="49" charset="-122"/>
                </a:rPr>
                <a:t>上海联课智能科技有限公司</a:t>
              </a:r>
            </a:p>
            <a:p>
              <a:pPr>
                <a:lnSpc>
                  <a:spcPct val="150000"/>
                </a:lnSpc>
              </a:pPr>
              <a:r>
                <a:rPr lang="zh-CN" altLang="en-US" sz="2800">
                  <a:solidFill>
                    <a:schemeClr val="bg1"/>
                  </a:solidFill>
                  <a:latin typeface="黑体" panose="02010609060101010101" pitchFamily="49" charset="-122"/>
                  <a:ea typeface="黑体" panose="02010609060101010101" pitchFamily="49" charset="-122"/>
                  <a:sym typeface="黑体" panose="02010609060101010101" pitchFamily="49" charset="-122"/>
                </a:rPr>
                <a:t>祝融学院</a:t>
              </a:r>
            </a:p>
          </p:txBody>
        </p:sp>
        <p:sp>
          <p:nvSpPr>
            <p:cNvPr id="142341" name="矩形 10">
              <a:extLst>
                <a:ext uri="{FF2B5EF4-FFF2-40B4-BE49-F238E27FC236}">
                  <a16:creationId xmlns:a16="http://schemas.microsoft.com/office/drawing/2014/main" id="{881DA14E-8002-42D9-87F3-D216AD337FB9}"/>
                </a:ext>
              </a:extLst>
            </p:cNvPr>
            <p:cNvSpPr>
              <a:spLocks noChangeArrowheads="1"/>
            </p:cNvSpPr>
            <p:nvPr/>
          </p:nvSpPr>
          <p:spPr bwMode="auto">
            <a:xfrm>
              <a:off x="0" y="0"/>
              <a:ext cx="6156" cy="5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150000"/>
                </a:lnSpc>
              </a:pPr>
              <a:r>
                <a:rPr lang="zh-CN" altLang="en-US" sz="2800">
                  <a:solidFill>
                    <a:schemeClr val="bg1"/>
                  </a:solidFill>
                  <a:latin typeface="黑体" panose="02010609060101010101" pitchFamily="49" charset="-122"/>
                  <a:ea typeface="黑体" panose="02010609060101010101" pitchFamily="49" charset="-122"/>
                  <a:sym typeface="黑体" panose="02010609060101010101" pitchFamily="49" charset="-122"/>
                </a:rPr>
                <a:t>主办单位：</a:t>
              </a:r>
            </a:p>
            <a:p>
              <a:pPr algn="r">
                <a:lnSpc>
                  <a:spcPct val="150000"/>
                </a:lnSpc>
              </a:pPr>
              <a:r>
                <a:rPr lang="zh-CN" altLang="en-US" sz="2800">
                  <a:solidFill>
                    <a:schemeClr val="bg1"/>
                  </a:solidFill>
                  <a:latin typeface="黑体" panose="02010609060101010101" pitchFamily="49" charset="-122"/>
                  <a:ea typeface="黑体" panose="02010609060101010101" pitchFamily="49" charset="-122"/>
                  <a:sym typeface="黑体" panose="02010609060101010101" pitchFamily="49" charset="-122"/>
                </a:rPr>
                <a:t>衡阳市教育科学研究院</a:t>
              </a:r>
            </a:p>
            <a:p>
              <a:pPr algn="r">
                <a:lnSpc>
                  <a:spcPct val="150000"/>
                </a:lnSpc>
              </a:pPr>
              <a:r>
                <a:rPr lang="zh-CN" altLang="en-US" sz="2800">
                  <a:solidFill>
                    <a:schemeClr val="bg1"/>
                  </a:solidFill>
                  <a:latin typeface="黑体" panose="02010609060101010101" pitchFamily="49" charset="-122"/>
                  <a:ea typeface="黑体" panose="02010609060101010101" pitchFamily="49" charset="-122"/>
                  <a:sym typeface="黑体" panose="02010609060101010101" pitchFamily="49" charset="-122"/>
                </a:rPr>
                <a:t>衡阳市第一中学</a:t>
              </a:r>
            </a:p>
            <a:p>
              <a:pPr algn="r">
                <a:lnSpc>
                  <a:spcPct val="150000"/>
                </a:lnSpc>
              </a:pPr>
              <a:r>
                <a:rPr lang="zh-CN" altLang="en-US" sz="2800">
                  <a:solidFill>
                    <a:schemeClr val="bg1"/>
                  </a:solidFill>
                  <a:latin typeface="黑体" panose="02010609060101010101" pitchFamily="49" charset="-122"/>
                  <a:ea typeface="黑体" panose="02010609060101010101" pitchFamily="49" charset="-122"/>
                  <a:sym typeface="黑体" panose="02010609060101010101" pitchFamily="49" charset="-122"/>
                </a:rPr>
                <a:t>衡阳市第八中学</a:t>
              </a:r>
            </a:p>
            <a:p>
              <a:pPr algn="r">
                <a:lnSpc>
                  <a:spcPct val="150000"/>
                </a:lnSpc>
              </a:pPr>
              <a:endParaRPr lang="zh-CN" altLang="en-US" sz="2800">
                <a:solidFill>
                  <a:schemeClr val="bg1"/>
                </a:solidFill>
                <a:latin typeface="黑体" panose="02010609060101010101" pitchFamily="49" charset="-122"/>
                <a:ea typeface="黑体" panose="02010609060101010101" pitchFamily="49" charset="-122"/>
                <a:sym typeface="黑体" panose="02010609060101010101" pitchFamily="49" charset="-122"/>
              </a:endParaRPr>
            </a:p>
          </p:txBody>
        </p:sp>
        <p:sp>
          <p:nvSpPr>
            <p:cNvPr id="142342" name="矩形 15">
              <a:extLst>
                <a:ext uri="{FF2B5EF4-FFF2-40B4-BE49-F238E27FC236}">
                  <a16:creationId xmlns:a16="http://schemas.microsoft.com/office/drawing/2014/main" id="{EDDDA584-6F91-4AEF-8B61-2215457CD4AE}"/>
                </a:ext>
              </a:extLst>
            </p:cNvPr>
            <p:cNvSpPr>
              <a:spLocks noChangeArrowheads="1"/>
            </p:cNvSpPr>
            <p:nvPr/>
          </p:nvSpPr>
          <p:spPr bwMode="auto">
            <a:xfrm>
              <a:off x="6721" y="204"/>
              <a:ext cx="120" cy="38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灯片编号占位符 5">
            <a:extLst>
              <a:ext uri="{FF2B5EF4-FFF2-40B4-BE49-F238E27FC236}">
                <a16:creationId xmlns:a16="http://schemas.microsoft.com/office/drawing/2014/main" id="{04005202-DED8-4118-82A1-33D63D04AC82}"/>
              </a:ext>
            </a:extLst>
          </p:cNvPr>
          <p:cNvSpPr>
            <a:spLocks noGrp="1"/>
          </p:cNvSpPr>
          <p:nvPr>
            <p:ph type="sldNum" sz="quarter" idx="12"/>
          </p:nvPr>
        </p:nvSpPr>
        <p:spPr/>
        <p:txBody>
          <a:bodyPr/>
          <a:lstStyle/>
          <a:p>
            <a:fld id="{200C7E0D-3D0C-421D-A1DD-966930469B67}" type="slidenum">
              <a:rPr lang="zh-CN" altLang="en-US"/>
              <a:pPr/>
              <a:t>14</a:t>
            </a:fld>
            <a:endParaRPr lang="zh-CN" altLang="en-US" sz="1800">
              <a:solidFill>
                <a:schemeClr val="tx1"/>
              </a:solidFill>
            </a:endParaRPr>
          </a:p>
        </p:txBody>
      </p:sp>
      <p:sp>
        <p:nvSpPr>
          <p:cNvPr id="16386" name="矩形 3">
            <a:extLst>
              <a:ext uri="{FF2B5EF4-FFF2-40B4-BE49-F238E27FC236}">
                <a16:creationId xmlns:a16="http://schemas.microsoft.com/office/drawing/2014/main" id="{08802017-0BE3-417B-B8F1-24EA8426EF4E}"/>
              </a:ext>
            </a:extLst>
          </p:cNvPr>
          <p:cNvSpPr>
            <a:spLocks noChangeArrowheads="1"/>
          </p:cNvSpPr>
          <p:nvPr/>
        </p:nvSpPr>
        <p:spPr bwMode="auto">
          <a:xfrm>
            <a:off x="2003425" y="339725"/>
            <a:ext cx="82756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en-US" altLang="zh-CN" sz="3200" b="1">
                <a:solidFill>
                  <a:srgbClr val="FF0000"/>
                </a:solidFill>
                <a:latin typeface="Times New Roman" panose="02020603050405020304" pitchFamily="18" charset="0"/>
                <a:sym typeface="Times New Roman" panose="02020603050405020304" pitchFamily="18" charset="0"/>
              </a:rPr>
              <a:t>2020</a:t>
            </a:r>
            <a:r>
              <a:rPr lang="zh-CN" altLang="en-US" sz="3200" b="1">
                <a:solidFill>
                  <a:srgbClr val="FF0000"/>
                </a:solidFill>
                <a:latin typeface="Times New Roman" panose="02020603050405020304" pitchFamily="18" charset="0"/>
                <a:sym typeface="Times New Roman" panose="02020603050405020304" pitchFamily="18" charset="0"/>
              </a:rPr>
              <a:t>年</a:t>
            </a:r>
            <a:r>
              <a:rPr lang="en-US" altLang="zh-CN" sz="3200" b="1">
                <a:solidFill>
                  <a:srgbClr val="FF0000"/>
                </a:solidFill>
                <a:latin typeface="Times New Roman" panose="02020603050405020304" pitchFamily="18" charset="0"/>
                <a:sym typeface="Times New Roman" panose="02020603050405020304" pitchFamily="18" charset="0"/>
              </a:rPr>
              <a:t>---2021</a:t>
            </a:r>
            <a:r>
              <a:rPr lang="zh-CN" altLang="en-US" sz="3200" b="1">
                <a:solidFill>
                  <a:srgbClr val="FF0000"/>
                </a:solidFill>
                <a:latin typeface="Times New Roman" panose="02020603050405020304" pitchFamily="18" charset="0"/>
                <a:sym typeface="Times New Roman" panose="02020603050405020304" pitchFamily="18" charset="0"/>
              </a:rPr>
              <a:t>年热门时事英语词汇收集</a:t>
            </a:r>
            <a:r>
              <a:rPr lang="en-US" altLang="zh-CN" sz="3200" b="1">
                <a:solidFill>
                  <a:srgbClr val="FF0000"/>
                </a:solidFill>
                <a:latin typeface="Times New Roman" panose="02020603050405020304" pitchFamily="18" charset="0"/>
                <a:sym typeface="Times New Roman" panose="02020603050405020304" pitchFamily="18" charset="0"/>
              </a:rPr>
              <a:t>(</a:t>
            </a:r>
            <a:r>
              <a:rPr lang="zh-CN" altLang="en-US" sz="3200" b="1">
                <a:solidFill>
                  <a:srgbClr val="FF0000"/>
                </a:solidFill>
                <a:latin typeface="Times New Roman" panose="02020603050405020304" pitchFamily="18" charset="0"/>
                <a:sym typeface="Times New Roman" panose="02020603050405020304" pitchFamily="18" charset="0"/>
              </a:rPr>
              <a:t>部分</a:t>
            </a:r>
            <a:r>
              <a:rPr lang="en-US" altLang="zh-CN" sz="3200" b="1">
                <a:solidFill>
                  <a:srgbClr val="FF0000"/>
                </a:solidFill>
                <a:latin typeface="Times New Roman" panose="02020603050405020304" pitchFamily="18" charset="0"/>
                <a:sym typeface="Times New Roman" panose="02020603050405020304" pitchFamily="18" charset="0"/>
              </a:rPr>
              <a:t>)</a:t>
            </a:r>
            <a:endParaRPr lang="zh-CN" altLang="en-US" sz="3200">
              <a:solidFill>
                <a:srgbClr val="FF0000"/>
              </a:solidFill>
              <a:latin typeface="等线" panose="02010600030101010101" pitchFamily="2" charset="-122"/>
              <a:ea typeface="等线" panose="02010600030101010101" pitchFamily="2" charset="-122"/>
              <a:sym typeface="Times New Roman" panose="02020603050405020304" pitchFamily="18" charset="0"/>
            </a:endParaRPr>
          </a:p>
        </p:txBody>
      </p:sp>
      <p:sp>
        <p:nvSpPr>
          <p:cNvPr id="16387" name="矩形 4">
            <a:extLst>
              <a:ext uri="{FF2B5EF4-FFF2-40B4-BE49-F238E27FC236}">
                <a16:creationId xmlns:a16="http://schemas.microsoft.com/office/drawing/2014/main" id="{5F0932C0-7A94-4852-84A5-359A52CE9CC0}"/>
              </a:ext>
            </a:extLst>
          </p:cNvPr>
          <p:cNvSpPr>
            <a:spLocks noChangeArrowheads="1"/>
          </p:cNvSpPr>
          <p:nvPr/>
        </p:nvSpPr>
        <p:spPr bwMode="auto">
          <a:xfrm>
            <a:off x="1076325" y="1181100"/>
            <a:ext cx="11487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altLang="zh-CN" sz="2800" b="1">
                <a:solidFill>
                  <a:srgbClr val="000000"/>
                </a:solidFill>
                <a:latin typeface="Times New Roman" panose="02020603050405020304" pitchFamily="18" charset="0"/>
                <a:sym typeface="Times New Roman" panose="02020603050405020304" pitchFamily="18" charset="0"/>
              </a:rPr>
              <a:t>“</a:t>
            </a:r>
            <a:r>
              <a:rPr lang="zh-CN" altLang="en-US" sz="2800" b="1">
                <a:solidFill>
                  <a:srgbClr val="000000"/>
                </a:solidFill>
                <a:latin typeface="Times New Roman" panose="02020603050405020304" pitchFamily="18" charset="0"/>
                <a:sym typeface="Times New Roman" panose="02020603050405020304" pitchFamily="18" charset="0"/>
              </a:rPr>
              <a:t>后疫情时代</a:t>
            </a:r>
            <a:r>
              <a:rPr lang="en-US" altLang="zh-CN" sz="2800" b="1">
                <a:solidFill>
                  <a:srgbClr val="000000"/>
                </a:solidFill>
                <a:latin typeface="Times New Roman" panose="02020603050405020304" pitchFamily="18" charset="0"/>
                <a:sym typeface="Times New Roman" panose="02020603050405020304" pitchFamily="18" charset="0"/>
              </a:rPr>
              <a:t>”</a:t>
            </a:r>
            <a:r>
              <a:rPr lang="zh-CN" altLang="en-US" sz="2800" b="1">
                <a:solidFill>
                  <a:srgbClr val="000000"/>
                </a:solidFill>
                <a:latin typeface="Times New Roman" panose="02020603050405020304" pitchFamily="18" charset="0"/>
                <a:sym typeface="Times New Roman" panose="02020603050405020304" pitchFamily="18" charset="0"/>
              </a:rPr>
              <a:t>中欧关系</a:t>
            </a:r>
            <a:r>
              <a:rPr lang="en-US" altLang="zh-CN" sz="2800" b="1">
                <a:solidFill>
                  <a:srgbClr val="000000"/>
                </a:solidFill>
                <a:latin typeface="Times New Roman" panose="02020603050405020304" pitchFamily="18" charset="0"/>
                <a:sym typeface="Times New Roman" panose="02020603050405020304" pitchFamily="18" charset="0"/>
              </a:rPr>
              <a:t>         China-EU ties in post-pandemic era</a:t>
            </a:r>
            <a:endParaRPr lang="zh-CN" altLang="en-US" sz="2800" b="1">
              <a:solidFill>
                <a:srgbClr val="000000"/>
              </a:solidFill>
              <a:latin typeface="等线" panose="02010600030101010101" pitchFamily="2" charset="-122"/>
              <a:ea typeface="等线" panose="02010600030101010101" pitchFamily="2" charset="-122"/>
              <a:sym typeface="Times New Roman" panose="02020603050405020304" pitchFamily="18" charset="0"/>
            </a:endParaRPr>
          </a:p>
        </p:txBody>
      </p:sp>
      <p:sp>
        <p:nvSpPr>
          <p:cNvPr id="16388" name="矩形 7">
            <a:extLst>
              <a:ext uri="{FF2B5EF4-FFF2-40B4-BE49-F238E27FC236}">
                <a16:creationId xmlns:a16="http://schemas.microsoft.com/office/drawing/2014/main" id="{A5D8D2F0-1F71-4095-B47C-90D319E99DA7}"/>
              </a:ext>
            </a:extLst>
          </p:cNvPr>
          <p:cNvSpPr>
            <a:spLocks noChangeArrowheads="1"/>
          </p:cNvSpPr>
          <p:nvPr/>
        </p:nvSpPr>
        <p:spPr bwMode="auto">
          <a:xfrm>
            <a:off x="1076325" y="1854200"/>
            <a:ext cx="1206817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3200" b="1">
                <a:solidFill>
                  <a:srgbClr val="000000"/>
                </a:solidFill>
                <a:latin typeface="Times New Roman" panose="02020603050405020304" pitchFamily="18" charset="0"/>
                <a:sym typeface="Times New Roman" panose="02020603050405020304" pitchFamily="18" charset="0"/>
              </a:rPr>
              <a:t> </a:t>
            </a:r>
            <a:r>
              <a:rPr lang="en-US" altLang="zh-CN" sz="2800" b="1">
                <a:solidFill>
                  <a:srgbClr val="FF0000"/>
                </a:solidFill>
                <a:latin typeface="Times New Roman" panose="02020603050405020304" pitchFamily="18" charset="0"/>
                <a:sym typeface="Times New Roman" panose="02020603050405020304" pitchFamily="18" charset="0"/>
              </a:rPr>
              <a:t>“</a:t>
            </a:r>
            <a:r>
              <a:rPr lang="zh-CN" altLang="en-US" sz="2800" b="1">
                <a:solidFill>
                  <a:srgbClr val="FF0000"/>
                </a:solidFill>
                <a:latin typeface="Times New Roman" panose="02020603050405020304" pitchFamily="18" charset="0"/>
                <a:sym typeface="Times New Roman" panose="02020603050405020304" pitchFamily="18" charset="0"/>
              </a:rPr>
              <a:t>一国两制</a:t>
            </a:r>
            <a:r>
              <a:rPr lang="en-US" altLang="zh-CN" sz="2800" b="1">
                <a:solidFill>
                  <a:srgbClr val="FF0000"/>
                </a:solidFill>
                <a:latin typeface="Times New Roman" panose="02020603050405020304" pitchFamily="18" charset="0"/>
                <a:sym typeface="Times New Roman" panose="02020603050405020304" pitchFamily="18" charset="0"/>
              </a:rPr>
              <a:t>”</a:t>
            </a:r>
            <a:r>
              <a:rPr lang="zh-CN" altLang="en-US" sz="2800" b="1">
                <a:solidFill>
                  <a:srgbClr val="FF0000"/>
                </a:solidFill>
                <a:latin typeface="Times New Roman" panose="02020603050405020304" pitchFamily="18" charset="0"/>
                <a:sym typeface="Times New Roman" panose="02020603050405020304" pitchFamily="18" charset="0"/>
              </a:rPr>
              <a:t>，依法办事</a:t>
            </a:r>
            <a:endParaRPr lang="en-US" altLang="zh-CN" sz="2800" b="1">
              <a:solidFill>
                <a:srgbClr val="FF0000"/>
              </a:solidFill>
              <a:latin typeface="Times New Roman" panose="02020603050405020304" pitchFamily="18" charset="0"/>
              <a:sym typeface="Times New Roman" panose="02020603050405020304" pitchFamily="18" charset="0"/>
            </a:endParaRPr>
          </a:p>
          <a:p>
            <a:r>
              <a:rPr lang="en-US" altLang="zh-CN" sz="2800" b="1">
                <a:solidFill>
                  <a:srgbClr val="000000"/>
                </a:solidFill>
                <a:latin typeface="Times New Roman" panose="02020603050405020304" pitchFamily="18" charset="0"/>
                <a:sym typeface="Times New Roman" panose="02020603050405020304" pitchFamily="18" charset="0"/>
              </a:rPr>
              <a:t>to uphold the principle of "one country, two systems," </a:t>
            </a:r>
          </a:p>
          <a:p>
            <a:r>
              <a:rPr lang="en-US" altLang="zh-CN" sz="2800" b="1">
                <a:solidFill>
                  <a:srgbClr val="000000"/>
                </a:solidFill>
                <a:latin typeface="Times New Roman" panose="02020603050405020304" pitchFamily="18" charset="0"/>
                <a:sym typeface="Times New Roman" panose="02020603050405020304" pitchFamily="18" charset="0"/>
              </a:rPr>
              <a:t>act in accordance with the law</a:t>
            </a:r>
            <a:endParaRPr lang="zh-CN" altLang="en-US" sz="2800" b="1">
              <a:solidFill>
                <a:srgbClr val="000000"/>
              </a:solidFill>
              <a:ea typeface="微软雅黑" panose="020B0503020204020204" pitchFamily="34" charset="-122"/>
              <a:sym typeface="Arial" panose="020B0604020202020204" pitchFamily="34" charset="0"/>
            </a:endParaRPr>
          </a:p>
        </p:txBody>
      </p:sp>
      <p:sp>
        <p:nvSpPr>
          <p:cNvPr id="16389" name="矩形 8">
            <a:extLst>
              <a:ext uri="{FF2B5EF4-FFF2-40B4-BE49-F238E27FC236}">
                <a16:creationId xmlns:a16="http://schemas.microsoft.com/office/drawing/2014/main" id="{4386F252-08FB-4263-AAE8-4891C170ECCC}"/>
              </a:ext>
            </a:extLst>
          </p:cNvPr>
          <p:cNvSpPr>
            <a:spLocks noChangeArrowheads="1"/>
          </p:cNvSpPr>
          <p:nvPr/>
        </p:nvSpPr>
        <p:spPr bwMode="auto">
          <a:xfrm>
            <a:off x="1076325" y="3346450"/>
            <a:ext cx="4962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a:solidFill>
                  <a:srgbClr val="FF0000"/>
                </a:solidFill>
                <a:latin typeface="Times New Roman" panose="02020603050405020304" pitchFamily="18" charset="0"/>
                <a:sym typeface="Times New Roman" panose="02020603050405020304" pitchFamily="18" charset="0"/>
              </a:rPr>
              <a:t>保持社交距离</a:t>
            </a:r>
            <a:r>
              <a:rPr lang="en-US" altLang="zh-CN" sz="2800" b="1">
                <a:solidFill>
                  <a:srgbClr val="FF0000"/>
                </a:solidFill>
                <a:latin typeface="Times New Roman" panose="02020603050405020304" pitchFamily="18" charset="0"/>
                <a:sym typeface="Times New Roman" panose="02020603050405020304" pitchFamily="18" charset="0"/>
              </a:rPr>
              <a:t> social distancing</a:t>
            </a:r>
            <a:endParaRPr lang="zh-CN" altLang="en-US" sz="2800" b="1">
              <a:solidFill>
                <a:srgbClr val="FF0000"/>
              </a:solidFill>
              <a:ea typeface="微软雅黑" panose="020B0503020204020204" pitchFamily="34" charset="-122"/>
              <a:sym typeface="Arial" panose="020B0604020202020204" pitchFamily="34" charset="0"/>
            </a:endParaRPr>
          </a:p>
        </p:txBody>
      </p:sp>
      <p:sp>
        <p:nvSpPr>
          <p:cNvPr id="16390" name="矩形 9">
            <a:extLst>
              <a:ext uri="{FF2B5EF4-FFF2-40B4-BE49-F238E27FC236}">
                <a16:creationId xmlns:a16="http://schemas.microsoft.com/office/drawing/2014/main" id="{3C075CFA-CD42-4918-9B1A-26110618A977}"/>
              </a:ext>
            </a:extLst>
          </p:cNvPr>
          <p:cNvSpPr>
            <a:spLocks noChangeArrowheads="1"/>
          </p:cNvSpPr>
          <p:nvPr/>
        </p:nvSpPr>
        <p:spPr bwMode="auto">
          <a:xfrm>
            <a:off x="1076325" y="3889375"/>
            <a:ext cx="80581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a:solidFill>
                  <a:srgbClr val="000000"/>
                </a:solidFill>
                <a:latin typeface="Times New Roman" panose="02020603050405020304" pitchFamily="18" charset="0"/>
                <a:sym typeface="Times New Roman" panose="02020603050405020304" pitchFamily="18" charset="0"/>
              </a:rPr>
              <a:t>不麻痹、不厌战、不松劲</a:t>
            </a:r>
            <a:endParaRPr lang="en-US" altLang="zh-CN" sz="2800" b="1">
              <a:solidFill>
                <a:srgbClr val="000000"/>
              </a:solidFill>
              <a:latin typeface="Times New Roman" panose="02020603050405020304" pitchFamily="18" charset="0"/>
              <a:sym typeface="Times New Roman" panose="02020603050405020304" pitchFamily="18" charset="0"/>
            </a:endParaRPr>
          </a:p>
          <a:p>
            <a:r>
              <a:rPr lang="en-US" altLang="zh-CN" sz="2800" b="1">
                <a:solidFill>
                  <a:srgbClr val="000000"/>
                </a:solidFill>
                <a:latin typeface="Times New Roman" panose="02020603050405020304" pitchFamily="18" charset="0"/>
                <a:sym typeface="Times New Roman" panose="02020603050405020304" pitchFamily="18" charset="0"/>
              </a:rPr>
              <a:t>to remain vigilant and never slacken our efforts</a:t>
            </a:r>
            <a:endParaRPr lang="zh-CN" altLang="en-US" sz="2800" b="1">
              <a:solidFill>
                <a:srgbClr val="000000"/>
              </a:solidFill>
              <a:ea typeface="微软雅黑" panose="020B0503020204020204" pitchFamily="34" charset="-122"/>
              <a:sym typeface="Arial" panose="020B0604020202020204" pitchFamily="34" charset="0"/>
            </a:endParaRPr>
          </a:p>
        </p:txBody>
      </p:sp>
      <p:sp>
        <p:nvSpPr>
          <p:cNvPr id="16391" name="矩形 10">
            <a:extLst>
              <a:ext uri="{FF2B5EF4-FFF2-40B4-BE49-F238E27FC236}">
                <a16:creationId xmlns:a16="http://schemas.microsoft.com/office/drawing/2014/main" id="{5FA7767E-C615-43FB-924E-645A4B4C73BB}"/>
              </a:ext>
            </a:extLst>
          </p:cNvPr>
          <p:cNvSpPr>
            <a:spLocks noChangeArrowheads="1"/>
          </p:cNvSpPr>
          <p:nvPr/>
        </p:nvSpPr>
        <p:spPr bwMode="auto">
          <a:xfrm>
            <a:off x="1020763" y="4800600"/>
            <a:ext cx="3979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a:solidFill>
                  <a:srgbClr val="000000"/>
                </a:solidFill>
                <a:latin typeface="Times New Roman" panose="02020603050405020304" pitchFamily="18" charset="0"/>
                <a:sym typeface="Times New Roman" panose="02020603050405020304" pitchFamily="18" charset="0"/>
              </a:rPr>
              <a:t>城际列车</a:t>
            </a:r>
            <a:r>
              <a:rPr lang="en-US" altLang="zh-CN" sz="2800" b="1">
                <a:solidFill>
                  <a:srgbClr val="000000"/>
                </a:solidFill>
                <a:latin typeface="Times New Roman" panose="02020603050405020304" pitchFamily="18" charset="0"/>
                <a:sym typeface="Times New Roman" panose="02020603050405020304" pitchFamily="18" charset="0"/>
              </a:rPr>
              <a:t> inter-city train</a:t>
            </a:r>
            <a:endParaRPr lang="zh-CN" altLang="en-US" sz="2800" b="1">
              <a:solidFill>
                <a:srgbClr val="000000"/>
              </a:solidFill>
              <a:ea typeface="微软雅黑" panose="020B0503020204020204" pitchFamily="34" charset="-122"/>
              <a:sym typeface="Arial" panose="020B0604020202020204" pitchFamily="34" charset="0"/>
            </a:endParaRPr>
          </a:p>
        </p:txBody>
      </p:sp>
      <p:sp>
        <p:nvSpPr>
          <p:cNvPr id="16392" name="矩形 11">
            <a:extLst>
              <a:ext uri="{FF2B5EF4-FFF2-40B4-BE49-F238E27FC236}">
                <a16:creationId xmlns:a16="http://schemas.microsoft.com/office/drawing/2014/main" id="{D02535FA-7D93-40E3-B177-2440F2EDE68F}"/>
              </a:ext>
            </a:extLst>
          </p:cNvPr>
          <p:cNvSpPr>
            <a:spLocks noChangeArrowheads="1"/>
          </p:cNvSpPr>
          <p:nvPr/>
        </p:nvSpPr>
        <p:spPr bwMode="auto">
          <a:xfrm>
            <a:off x="1020763" y="5418138"/>
            <a:ext cx="3940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a:solidFill>
                  <a:srgbClr val="000000"/>
                </a:solidFill>
                <a:latin typeface="Times New Roman" panose="02020603050405020304" pitchFamily="18" charset="0"/>
                <a:sym typeface="Times New Roman" panose="02020603050405020304" pitchFamily="18" charset="0"/>
              </a:rPr>
              <a:t>持续降雨</a:t>
            </a:r>
            <a:r>
              <a:rPr lang="en-US" altLang="zh-CN" sz="2800" b="1">
                <a:solidFill>
                  <a:srgbClr val="000000"/>
                </a:solidFill>
                <a:latin typeface="Times New Roman" panose="02020603050405020304" pitchFamily="18" charset="0"/>
                <a:sym typeface="Times New Roman" panose="02020603050405020304" pitchFamily="18" charset="0"/>
              </a:rPr>
              <a:t> persistent rain</a:t>
            </a:r>
            <a:endParaRPr lang="zh-CN" altLang="en-US" sz="2800" b="1">
              <a:solidFill>
                <a:srgbClr val="000000"/>
              </a:solidFill>
              <a:ea typeface="微软雅黑" panose="020B0503020204020204" pitchFamily="34" charset="-122"/>
              <a:sym typeface="Arial" panose="020B0604020202020204" pitchFamily="34" charset="0"/>
            </a:endParaRPr>
          </a:p>
        </p:txBody>
      </p:sp>
      <p:sp>
        <p:nvSpPr>
          <p:cNvPr id="16393" name="矩形 12">
            <a:extLst>
              <a:ext uri="{FF2B5EF4-FFF2-40B4-BE49-F238E27FC236}">
                <a16:creationId xmlns:a16="http://schemas.microsoft.com/office/drawing/2014/main" id="{06964214-2535-45CD-8E08-579D05E026B9}"/>
              </a:ext>
            </a:extLst>
          </p:cNvPr>
          <p:cNvSpPr>
            <a:spLocks noChangeArrowheads="1"/>
          </p:cNvSpPr>
          <p:nvPr/>
        </p:nvSpPr>
        <p:spPr bwMode="auto">
          <a:xfrm>
            <a:off x="1020763" y="6035675"/>
            <a:ext cx="72596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a:solidFill>
                  <a:srgbClr val="FF0000"/>
                </a:solidFill>
                <a:latin typeface="Times New Roman" panose="02020603050405020304" pitchFamily="18" charset="0"/>
                <a:sym typeface="Times New Roman" panose="02020603050405020304" pitchFamily="18" charset="0"/>
              </a:rPr>
              <a:t>打赢脱贫攻坚战</a:t>
            </a:r>
            <a:r>
              <a:rPr lang="en-US" altLang="zh-CN" sz="2800" b="1">
                <a:solidFill>
                  <a:srgbClr val="FF0000"/>
                </a:solidFill>
                <a:latin typeface="Times New Roman" panose="02020603050405020304" pitchFamily="18" charset="0"/>
                <a:sym typeface="Times New Roman" panose="02020603050405020304" pitchFamily="18" charset="0"/>
              </a:rPr>
              <a:t>win the battle against poverty</a:t>
            </a:r>
            <a:endParaRPr lang="zh-CN" altLang="en-US" sz="2800" b="1">
              <a:solidFill>
                <a:srgbClr val="FF0000"/>
              </a:solidFill>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9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39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39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ldLvl="0" autoUpdateAnimBg="0"/>
      <p:bldP spid="16388" grpId="0" bldLvl="0" autoUpdateAnimBg="0"/>
      <p:bldP spid="16389" grpId="0" bldLvl="0" autoUpdateAnimBg="0"/>
      <p:bldP spid="16390" grpId="0" bldLvl="0" autoUpdateAnimBg="0"/>
      <p:bldP spid="16391" grpId="0" bldLvl="0" autoUpdateAnimBg="0"/>
      <p:bldP spid="16392" grpId="0" bldLvl="0" autoUpdateAnimBg="0"/>
      <p:bldP spid="16393" grpId="0" bldLvl="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灯片编号占位符 5">
            <a:extLst>
              <a:ext uri="{FF2B5EF4-FFF2-40B4-BE49-F238E27FC236}">
                <a16:creationId xmlns:a16="http://schemas.microsoft.com/office/drawing/2014/main" id="{5767FD63-C819-48EA-8502-C70AAFA880D3}"/>
              </a:ext>
            </a:extLst>
          </p:cNvPr>
          <p:cNvSpPr>
            <a:spLocks noGrp="1"/>
          </p:cNvSpPr>
          <p:nvPr>
            <p:ph type="sldNum" sz="quarter" idx="12"/>
          </p:nvPr>
        </p:nvSpPr>
        <p:spPr/>
        <p:txBody>
          <a:bodyPr/>
          <a:lstStyle/>
          <a:p>
            <a:fld id="{B8F16487-0A19-404B-B800-843A18C47FC9}" type="slidenum">
              <a:rPr lang="zh-CN" altLang="en-US"/>
              <a:pPr/>
              <a:t>15</a:t>
            </a:fld>
            <a:endParaRPr lang="zh-CN" altLang="en-US" sz="1800">
              <a:solidFill>
                <a:schemeClr val="tx1"/>
              </a:solidFill>
            </a:endParaRPr>
          </a:p>
        </p:txBody>
      </p:sp>
      <p:sp>
        <p:nvSpPr>
          <p:cNvPr id="17410" name="矩形 3">
            <a:extLst>
              <a:ext uri="{FF2B5EF4-FFF2-40B4-BE49-F238E27FC236}">
                <a16:creationId xmlns:a16="http://schemas.microsoft.com/office/drawing/2014/main" id="{160D0B41-FA2A-4D4A-BFBE-DE1DFB5AA502}"/>
              </a:ext>
            </a:extLst>
          </p:cNvPr>
          <p:cNvSpPr>
            <a:spLocks noChangeArrowheads="1"/>
          </p:cNvSpPr>
          <p:nvPr/>
        </p:nvSpPr>
        <p:spPr bwMode="auto">
          <a:xfrm>
            <a:off x="2425700" y="500063"/>
            <a:ext cx="82756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en-US" altLang="zh-CN" sz="3200" b="1">
                <a:solidFill>
                  <a:srgbClr val="FF0000"/>
                </a:solidFill>
                <a:latin typeface="Times New Roman" panose="02020603050405020304" pitchFamily="18" charset="0"/>
                <a:sym typeface="Times New Roman" panose="02020603050405020304" pitchFamily="18" charset="0"/>
              </a:rPr>
              <a:t>2020</a:t>
            </a:r>
            <a:r>
              <a:rPr lang="zh-CN" altLang="en-US" sz="3200" b="1">
                <a:solidFill>
                  <a:srgbClr val="FF0000"/>
                </a:solidFill>
                <a:latin typeface="Times New Roman" panose="02020603050405020304" pitchFamily="18" charset="0"/>
                <a:sym typeface="Times New Roman" panose="02020603050405020304" pitchFamily="18" charset="0"/>
              </a:rPr>
              <a:t>年</a:t>
            </a:r>
            <a:r>
              <a:rPr lang="en-US" altLang="zh-CN" sz="3200" b="1">
                <a:solidFill>
                  <a:srgbClr val="FF0000"/>
                </a:solidFill>
                <a:latin typeface="Times New Roman" panose="02020603050405020304" pitchFamily="18" charset="0"/>
                <a:sym typeface="Times New Roman" panose="02020603050405020304" pitchFamily="18" charset="0"/>
              </a:rPr>
              <a:t>---2021</a:t>
            </a:r>
            <a:r>
              <a:rPr lang="zh-CN" altLang="en-US" sz="3200" b="1">
                <a:solidFill>
                  <a:srgbClr val="FF0000"/>
                </a:solidFill>
                <a:latin typeface="Times New Roman" panose="02020603050405020304" pitchFamily="18" charset="0"/>
                <a:sym typeface="Times New Roman" panose="02020603050405020304" pitchFamily="18" charset="0"/>
              </a:rPr>
              <a:t>年热门时事英语词汇收集</a:t>
            </a:r>
            <a:r>
              <a:rPr lang="en-US" altLang="zh-CN" sz="3200" b="1">
                <a:solidFill>
                  <a:srgbClr val="FF0000"/>
                </a:solidFill>
                <a:latin typeface="Times New Roman" panose="02020603050405020304" pitchFamily="18" charset="0"/>
                <a:sym typeface="Times New Roman" panose="02020603050405020304" pitchFamily="18" charset="0"/>
              </a:rPr>
              <a:t>(</a:t>
            </a:r>
            <a:r>
              <a:rPr lang="zh-CN" altLang="en-US" sz="3200" b="1">
                <a:solidFill>
                  <a:srgbClr val="FF0000"/>
                </a:solidFill>
                <a:latin typeface="Times New Roman" panose="02020603050405020304" pitchFamily="18" charset="0"/>
                <a:sym typeface="Times New Roman" panose="02020603050405020304" pitchFamily="18" charset="0"/>
              </a:rPr>
              <a:t>部分</a:t>
            </a:r>
            <a:r>
              <a:rPr lang="en-US" altLang="zh-CN" sz="3200" b="1">
                <a:solidFill>
                  <a:srgbClr val="FF0000"/>
                </a:solidFill>
                <a:latin typeface="Times New Roman" panose="02020603050405020304" pitchFamily="18" charset="0"/>
                <a:sym typeface="Times New Roman" panose="02020603050405020304" pitchFamily="18" charset="0"/>
              </a:rPr>
              <a:t>)</a:t>
            </a:r>
            <a:endParaRPr lang="zh-CN" altLang="en-US" sz="3200">
              <a:solidFill>
                <a:srgbClr val="FF0000"/>
              </a:solidFill>
              <a:latin typeface="等线" panose="02010600030101010101" pitchFamily="2" charset="-122"/>
              <a:ea typeface="等线" panose="02010600030101010101" pitchFamily="2" charset="-122"/>
              <a:sym typeface="Times New Roman" panose="02020603050405020304" pitchFamily="18" charset="0"/>
            </a:endParaRPr>
          </a:p>
        </p:txBody>
      </p:sp>
      <p:sp>
        <p:nvSpPr>
          <p:cNvPr id="17411" name="矩形 4">
            <a:extLst>
              <a:ext uri="{FF2B5EF4-FFF2-40B4-BE49-F238E27FC236}">
                <a16:creationId xmlns:a16="http://schemas.microsoft.com/office/drawing/2014/main" id="{B97F8755-54E8-4371-A7CF-0E7B5BE356EE}"/>
              </a:ext>
            </a:extLst>
          </p:cNvPr>
          <p:cNvSpPr>
            <a:spLocks noChangeArrowheads="1"/>
          </p:cNvSpPr>
          <p:nvPr/>
        </p:nvSpPr>
        <p:spPr bwMode="auto">
          <a:xfrm>
            <a:off x="1020763" y="1130300"/>
            <a:ext cx="4756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just"/>
            <a:r>
              <a:rPr lang="zh-CN" altLang="en-US" sz="2800" b="1">
                <a:solidFill>
                  <a:srgbClr val="000000"/>
                </a:solidFill>
                <a:latin typeface="Times New Roman" panose="02020603050405020304" pitchFamily="18" charset="0"/>
                <a:sym typeface="Times New Roman" panose="02020603050405020304" pitchFamily="18" charset="0"/>
              </a:rPr>
              <a:t>反家暴</a:t>
            </a:r>
            <a:r>
              <a:rPr lang="en-US" altLang="zh-CN" sz="2800" b="1">
                <a:solidFill>
                  <a:srgbClr val="000000"/>
                </a:solidFill>
                <a:latin typeface="Times New Roman" panose="02020603050405020304" pitchFamily="18" charset="0"/>
                <a:sym typeface="Times New Roman" panose="02020603050405020304" pitchFamily="18" charset="0"/>
              </a:rPr>
              <a:t> anti-domestic violence</a:t>
            </a:r>
            <a:endParaRPr lang="zh-CN" altLang="en-US" sz="2800" b="1">
              <a:solidFill>
                <a:srgbClr val="000000"/>
              </a:solidFill>
              <a:latin typeface="等线" panose="02010600030101010101" pitchFamily="2" charset="-122"/>
              <a:ea typeface="等线" panose="02010600030101010101" pitchFamily="2" charset="-122"/>
              <a:sym typeface="Times New Roman" panose="02020603050405020304" pitchFamily="18" charset="0"/>
            </a:endParaRPr>
          </a:p>
        </p:txBody>
      </p:sp>
      <p:sp>
        <p:nvSpPr>
          <p:cNvPr id="17412" name="矩形 7">
            <a:extLst>
              <a:ext uri="{FF2B5EF4-FFF2-40B4-BE49-F238E27FC236}">
                <a16:creationId xmlns:a16="http://schemas.microsoft.com/office/drawing/2014/main" id="{DB6DF4CB-2ABA-404A-A7D5-7FE331BBE1E3}"/>
              </a:ext>
            </a:extLst>
          </p:cNvPr>
          <p:cNvSpPr>
            <a:spLocks noChangeArrowheads="1"/>
          </p:cNvSpPr>
          <p:nvPr/>
        </p:nvSpPr>
        <p:spPr bwMode="auto">
          <a:xfrm>
            <a:off x="1020763" y="1804988"/>
            <a:ext cx="99139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a:solidFill>
                  <a:srgbClr val="000000"/>
                </a:solidFill>
                <a:latin typeface="Times New Roman" panose="02020603050405020304" pitchFamily="18" charset="0"/>
                <a:sym typeface="Times New Roman" panose="02020603050405020304" pitchFamily="18" charset="0"/>
              </a:rPr>
              <a:t>改善居民心理预期</a:t>
            </a:r>
            <a:endParaRPr lang="en-US" altLang="zh-CN" sz="2800" b="1">
              <a:solidFill>
                <a:srgbClr val="000000"/>
              </a:solidFill>
              <a:latin typeface="Times New Roman" panose="02020603050405020304" pitchFamily="18" charset="0"/>
              <a:sym typeface="Times New Roman" panose="02020603050405020304" pitchFamily="18" charset="0"/>
            </a:endParaRPr>
          </a:p>
          <a:p>
            <a:r>
              <a:rPr lang="en-US" altLang="zh-CN" sz="2800" b="1">
                <a:solidFill>
                  <a:srgbClr val="000000"/>
                </a:solidFill>
                <a:latin typeface="Times New Roman" panose="02020603050405020304" pitchFamily="18" charset="0"/>
                <a:sym typeface="Times New Roman" panose="02020603050405020304" pitchFamily="18" charset="0"/>
              </a:rPr>
              <a:t> inspire the general public's confidence in the future needs</a:t>
            </a:r>
            <a:endParaRPr lang="zh-CN" altLang="en-US" sz="2800" b="1">
              <a:solidFill>
                <a:srgbClr val="000000"/>
              </a:solidFill>
              <a:ea typeface="微软雅黑" panose="020B0503020204020204" pitchFamily="34" charset="-122"/>
              <a:sym typeface="Arial" panose="020B0604020202020204" pitchFamily="34" charset="0"/>
            </a:endParaRPr>
          </a:p>
        </p:txBody>
      </p:sp>
      <p:sp>
        <p:nvSpPr>
          <p:cNvPr id="17413" name="矩形 8">
            <a:extLst>
              <a:ext uri="{FF2B5EF4-FFF2-40B4-BE49-F238E27FC236}">
                <a16:creationId xmlns:a16="http://schemas.microsoft.com/office/drawing/2014/main" id="{F836C5ED-6BF7-4D48-838D-C7DD6ABBD28C}"/>
              </a:ext>
            </a:extLst>
          </p:cNvPr>
          <p:cNvSpPr>
            <a:spLocks noChangeArrowheads="1"/>
          </p:cNvSpPr>
          <p:nvPr/>
        </p:nvSpPr>
        <p:spPr bwMode="auto">
          <a:xfrm>
            <a:off x="1020763" y="2901950"/>
            <a:ext cx="28114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a:solidFill>
                  <a:srgbClr val="000000"/>
                </a:solidFill>
                <a:latin typeface="Times New Roman" panose="02020603050405020304" pitchFamily="18" charset="0"/>
                <a:sym typeface="Times New Roman" panose="02020603050405020304" pitchFamily="18" charset="0"/>
              </a:rPr>
              <a:t>大片</a:t>
            </a:r>
            <a:r>
              <a:rPr lang="en-US" altLang="zh-CN" sz="2800" b="1">
                <a:solidFill>
                  <a:srgbClr val="000000"/>
                </a:solidFill>
                <a:latin typeface="Times New Roman" panose="02020603050405020304" pitchFamily="18" charset="0"/>
                <a:sym typeface="Times New Roman" panose="02020603050405020304" pitchFamily="18" charset="0"/>
              </a:rPr>
              <a:t> blockbuster</a:t>
            </a:r>
            <a:endParaRPr lang="zh-CN" altLang="en-US" sz="2800" b="1">
              <a:solidFill>
                <a:srgbClr val="000000"/>
              </a:solidFill>
              <a:ea typeface="微软雅黑" panose="020B0503020204020204" pitchFamily="34" charset="-122"/>
              <a:sym typeface="Arial" panose="020B0604020202020204" pitchFamily="34" charset="0"/>
            </a:endParaRPr>
          </a:p>
        </p:txBody>
      </p:sp>
      <p:sp>
        <p:nvSpPr>
          <p:cNvPr id="17414" name="矩形 9">
            <a:extLst>
              <a:ext uri="{FF2B5EF4-FFF2-40B4-BE49-F238E27FC236}">
                <a16:creationId xmlns:a16="http://schemas.microsoft.com/office/drawing/2014/main" id="{13760B80-1721-42D1-BF5C-960B869EF24F}"/>
              </a:ext>
            </a:extLst>
          </p:cNvPr>
          <p:cNvSpPr>
            <a:spLocks noChangeArrowheads="1"/>
          </p:cNvSpPr>
          <p:nvPr/>
        </p:nvSpPr>
        <p:spPr bwMode="auto">
          <a:xfrm>
            <a:off x="4095750" y="2944813"/>
            <a:ext cx="3362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a:solidFill>
                  <a:srgbClr val="000000"/>
                </a:solidFill>
                <a:latin typeface="Times New Roman" panose="02020603050405020304" pitchFamily="18" charset="0"/>
                <a:sym typeface="Times New Roman" panose="02020603050405020304" pitchFamily="18" charset="0"/>
              </a:rPr>
              <a:t>跟团游</a:t>
            </a:r>
            <a:r>
              <a:rPr lang="en-US" altLang="zh-CN" sz="2800" b="1">
                <a:solidFill>
                  <a:srgbClr val="000000"/>
                </a:solidFill>
                <a:latin typeface="Times New Roman" panose="02020603050405020304" pitchFamily="18" charset="0"/>
                <a:sym typeface="Times New Roman" panose="02020603050405020304" pitchFamily="18" charset="0"/>
              </a:rPr>
              <a:t> package tour</a:t>
            </a:r>
            <a:endParaRPr lang="zh-CN" altLang="en-US" sz="2800" b="1">
              <a:solidFill>
                <a:srgbClr val="000000"/>
              </a:solidFill>
              <a:ea typeface="微软雅黑" panose="020B0503020204020204" pitchFamily="34" charset="-122"/>
              <a:sym typeface="Arial" panose="020B0604020202020204" pitchFamily="34" charset="0"/>
            </a:endParaRPr>
          </a:p>
        </p:txBody>
      </p:sp>
      <p:sp>
        <p:nvSpPr>
          <p:cNvPr id="17415" name="矩形 10">
            <a:extLst>
              <a:ext uri="{FF2B5EF4-FFF2-40B4-BE49-F238E27FC236}">
                <a16:creationId xmlns:a16="http://schemas.microsoft.com/office/drawing/2014/main" id="{0AF30494-A3EF-4E3E-89FE-F1F88BFE04DB}"/>
              </a:ext>
            </a:extLst>
          </p:cNvPr>
          <p:cNvSpPr>
            <a:spLocks noChangeArrowheads="1"/>
          </p:cNvSpPr>
          <p:nvPr/>
        </p:nvSpPr>
        <p:spPr bwMode="auto">
          <a:xfrm>
            <a:off x="1020763" y="3654425"/>
            <a:ext cx="85550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a:solidFill>
                  <a:srgbClr val="FF0000"/>
                </a:solidFill>
                <a:latin typeface="Times New Roman" panose="02020603050405020304" pitchFamily="18" charset="0"/>
                <a:sym typeface="Times New Roman" panose="02020603050405020304" pitchFamily="18" charset="0"/>
              </a:rPr>
              <a:t>国际抗疫合作</a:t>
            </a:r>
            <a:r>
              <a:rPr lang="en-US" altLang="zh-CN" sz="2800" b="1">
                <a:solidFill>
                  <a:srgbClr val="FF0000"/>
                </a:solidFill>
                <a:latin typeface="Times New Roman" panose="02020603050405020304" pitchFamily="18" charset="0"/>
                <a:sym typeface="Times New Roman" panose="02020603050405020304" pitchFamily="18" charset="0"/>
              </a:rPr>
              <a:t>international anti-pandemic cooperation</a:t>
            </a:r>
            <a:endParaRPr lang="zh-CN" altLang="en-US" sz="2800" b="1">
              <a:solidFill>
                <a:srgbClr val="FF0000"/>
              </a:solidFill>
              <a:ea typeface="微软雅黑" panose="020B0503020204020204" pitchFamily="34" charset="-122"/>
              <a:sym typeface="Arial" panose="020B0604020202020204" pitchFamily="34" charset="0"/>
            </a:endParaRPr>
          </a:p>
        </p:txBody>
      </p:sp>
      <p:sp>
        <p:nvSpPr>
          <p:cNvPr id="17416" name="矩形 11">
            <a:extLst>
              <a:ext uri="{FF2B5EF4-FFF2-40B4-BE49-F238E27FC236}">
                <a16:creationId xmlns:a16="http://schemas.microsoft.com/office/drawing/2014/main" id="{39F9D840-425A-40B4-94C0-D8569E378D03}"/>
              </a:ext>
            </a:extLst>
          </p:cNvPr>
          <p:cNvSpPr>
            <a:spLocks noChangeArrowheads="1"/>
          </p:cNvSpPr>
          <p:nvPr/>
        </p:nvSpPr>
        <p:spPr bwMode="auto">
          <a:xfrm>
            <a:off x="947738" y="4235450"/>
            <a:ext cx="7418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a:solidFill>
                  <a:srgbClr val="000000"/>
                </a:solidFill>
                <a:latin typeface="Times New Roman" panose="02020603050405020304" pitchFamily="18" charset="0"/>
                <a:sym typeface="Times New Roman" panose="02020603050405020304" pitchFamily="18" charset="0"/>
              </a:rPr>
              <a:t>和平发展道路</a:t>
            </a:r>
            <a:r>
              <a:rPr lang="en-US" altLang="zh-CN" sz="2800" b="1">
                <a:solidFill>
                  <a:srgbClr val="000000"/>
                </a:solidFill>
                <a:latin typeface="Times New Roman" panose="02020603050405020304" pitchFamily="18" charset="0"/>
                <a:sym typeface="Times New Roman" panose="02020603050405020304" pitchFamily="18" charset="0"/>
              </a:rPr>
              <a:t>the path of peaceful development</a:t>
            </a:r>
            <a:endParaRPr lang="zh-CN" altLang="en-US" sz="2800" b="1">
              <a:solidFill>
                <a:srgbClr val="000000"/>
              </a:solidFill>
              <a:ea typeface="微软雅黑" panose="020B0503020204020204" pitchFamily="34" charset="-122"/>
              <a:sym typeface="Arial" panose="020B0604020202020204" pitchFamily="34" charset="0"/>
            </a:endParaRPr>
          </a:p>
        </p:txBody>
      </p:sp>
      <p:sp>
        <p:nvSpPr>
          <p:cNvPr id="17417" name="矩形 12">
            <a:extLst>
              <a:ext uri="{FF2B5EF4-FFF2-40B4-BE49-F238E27FC236}">
                <a16:creationId xmlns:a16="http://schemas.microsoft.com/office/drawing/2014/main" id="{03B27B28-8213-4FEE-91EF-D3E27E08A525}"/>
              </a:ext>
            </a:extLst>
          </p:cNvPr>
          <p:cNvSpPr>
            <a:spLocks noChangeArrowheads="1"/>
          </p:cNvSpPr>
          <p:nvPr/>
        </p:nvSpPr>
        <p:spPr bwMode="auto">
          <a:xfrm>
            <a:off x="862013" y="4745038"/>
            <a:ext cx="104632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zh-CN" altLang="en-US" sz="2800" b="1">
                <a:solidFill>
                  <a:srgbClr val="000000"/>
                </a:solidFill>
                <a:latin typeface="Times New Roman" panose="02020603050405020304" pitchFamily="18" charset="0"/>
                <a:sym typeface="Times New Roman" panose="02020603050405020304" pitchFamily="18" charset="0"/>
              </a:rPr>
              <a:t>家暴人员婚姻登记查询系统</a:t>
            </a:r>
            <a:r>
              <a:rPr lang="en-US" altLang="zh-CN" sz="2800" b="1">
                <a:solidFill>
                  <a:srgbClr val="000000"/>
                </a:solidFill>
                <a:latin typeface="Times New Roman" panose="02020603050405020304" pitchFamily="18" charset="0"/>
                <a:sym typeface="Times New Roman" panose="02020603050405020304" pitchFamily="18" charset="0"/>
              </a:rPr>
              <a:t> </a:t>
            </a:r>
          </a:p>
          <a:p>
            <a:pPr algn="just"/>
            <a:r>
              <a:rPr lang="en-US" altLang="zh-CN" sz="2800" b="1">
                <a:solidFill>
                  <a:srgbClr val="000000"/>
                </a:solidFill>
                <a:latin typeface="Times New Roman" panose="02020603050405020304" pitchFamily="18" charset="0"/>
                <a:sym typeface="Times New Roman" panose="02020603050405020304" pitchFamily="18" charset="0"/>
              </a:rPr>
              <a:t>inquiry system for domestic violence prior to marriage registration</a:t>
            </a:r>
            <a:endParaRPr lang="zh-CN" altLang="en-US" sz="2800" b="1">
              <a:solidFill>
                <a:srgbClr val="000000"/>
              </a:solidFill>
              <a:latin typeface="等线" panose="02010600030101010101" pitchFamily="2" charset="-122"/>
              <a:ea typeface="等线" panose="02010600030101010101" pitchFamily="2" charset="-122"/>
              <a:sym typeface="Times New Roman" panose="02020603050405020304" pitchFamily="18" charset="0"/>
            </a:endParaRPr>
          </a:p>
        </p:txBody>
      </p:sp>
      <p:sp>
        <p:nvSpPr>
          <p:cNvPr id="17418" name="矩形 13">
            <a:extLst>
              <a:ext uri="{FF2B5EF4-FFF2-40B4-BE49-F238E27FC236}">
                <a16:creationId xmlns:a16="http://schemas.microsoft.com/office/drawing/2014/main" id="{AFD046E8-2C0B-4F39-BE44-5C568373E2C6}"/>
              </a:ext>
            </a:extLst>
          </p:cNvPr>
          <p:cNvSpPr>
            <a:spLocks noChangeArrowheads="1"/>
          </p:cNvSpPr>
          <p:nvPr/>
        </p:nvSpPr>
        <p:spPr bwMode="auto">
          <a:xfrm>
            <a:off x="7458075" y="2940050"/>
            <a:ext cx="3730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a:solidFill>
                  <a:srgbClr val="FF0000"/>
                </a:solidFill>
                <a:latin typeface="Times New Roman" panose="02020603050405020304" pitchFamily="18" charset="0"/>
                <a:sym typeface="Times New Roman" panose="02020603050405020304" pitchFamily="18" charset="0"/>
              </a:rPr>
              <a:t>健康码</a:t>
            </a:r>
            <a:r>
              <a:rPr lang="en-US" altLang="zh-CN" sz="2800" b="1">
                <a:solidFill>
                  <a:srgbClr val="FF0000"/>
                </a:solidFill>
                <a:latin typeface="Times New Roman" panose="02020603050405020304" pitchFamily="18" charset="0"/>
                <a:sym typeface="Times New Roman" panose="02020603050405020304" pitchFamily="18" charset="0"/>
              </a:rPr>
              <a:t> health QR code</a:t>
            </a:r>
            <a:endParaRPr lang="zh-CN" altLang="en-US" sz="2800" b="1">
              <a:solidFill>
                <a:srgbClr val="FF0000"/>
              </a:solidFill>
              <a:ea typeface="微软雅黑" panose="020B0503020204020204" pitchFamily="34" charset="-122"/>
              <a:sym typeface="Arial" panose="020B0604020202020204" pitchFamily="34" charset="0"/>
            </a:endParaRPr>
          </a:p>
        </p:txBody>
      </p:sp>
      <p:sp>
        <p:nvSpPr>
          <p:cNvPr id="17419" name="矩形 14">
            <a:extLst>
              <a:ext uri="{FF2B5EF4-FFF2-40B4-BE49-F238E27FC236}">
                <a16:creationId xmlns:a16="http://schemas.microsoft.com/office/drawing/2014/main" id="{3935ECA8-1362-4F26-9D7C-893CB811DB01}"/>
              </a:ext>
            </a:extLst>
          </p:cNvPr>
          <p:cNvSpPr>
            <a:spLocks noChangeArrowheads="1"/>
          </p:cNvSpPr>
          <p:nvPr/>
        </p:nvSpPr>
        <p:spPr bwMode="auto">
          <a:xfrm>
            <a:off x="862013" y="5657850"/>
            <a:ext cx="44116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a:solidFill>
                  <a:srgbClr val="FF0000"/>
                </a:solidFill>
                <a:latin typeface="Times New Roman" panose="02020603050405020304" pitchFamily="18" charset="0"/>
                <a:sym typeface="Times New Roman" panose="02020603050405020304" pitchFamily="18" charset="0"/>
              </a:rPr>
              <a:t>精准扶贫</a:t>
            </a:r>
            <a:r>
              <a:rPr lang="en-US" altLang="zh-CN" sz="2800" b="1">
                <a:solidFill>
                  <a:srgbClr val="FF0000"/>
                </a:solidFill>
                <a:latin typeface="Times New Roman" panose="02020603050405020304" pitchFamily="18" charset="0"/>
                <a:sym typeface="Times New Roman" panose="02020603050405020304" pitchFamily="18" charset="0"/>
              </a:rPr>
              <a:t> </a:t>
            </a:r>
          </a:p>
          <a:p>
            <a:r>
              <a:rPr lang="en-US" altLang="zh-CN" sz="2800" b="1">
                <a:solidFill>
                  <a:srgbClr val="FF0000"/>
                </a:solidFill>
                <a:latin typeface="Times New Roman" panose="02020603050405020304" pitchFamily="18" charset="0"/>
                <a:sym typeface="Times New Roman" panose="02020603050405020304" pitchFamily="18" charset="0"/>
              </a:rPr>
              <a:t>targeted poverty alleviation</a:t>
            </a:r>
            <a:endParaRPr lang="zh-CN" altLang="en-US" sz="2800" b="1">
              <a:solidFill>
                <a:srgbClr val="FF0000"/>
              </a:solidFill>
              <a:ea typeface="微软雅黑" panose="020B0503020204020204" pitchFamily="34" charset="-122"/>
              <a:sym typeface="Arial" panose="020B0604020202020204" pitchFamily="34" charset="0"/>
            </a:endParaRPr>
          </a:p>
        </p:txBody>
      </p:sp>
      <p:sp>
        <p:nvSpPr>
          <p:cNvPr id="17420" name="矩形 15">
            <a:extLst>
              <a:ext uri="{FF2B5EF4-FFF2-40B4-BE49-F238E27FC236}">
                <a16:creationId xmlns:a16="http://schemas.microsoft.com/office/drawing/2014/main" id="{C5E1D150-0AAC-4322-9F30-11E395F09F4D}"/>
              </a:ext>
            </a:extLst>
          </p:cNvPr>
          <p:cNvSpPr>
            <a:spLocks noChangeArrowheads="1"/>
          </p:cNvSpPr>
          <p:nvPr/>
        </p:nvSpPr>
        <p:spPr bwMode="auto">
          <a:xfrm>
            <a:off x="5316538" y="5680075"/>
            <a:ext cx="57610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a:solidFill>
                  <a:srgbClr val="FF0000"/>
                </a:solidFill>
                <a:latin typeface="Times New Roman" panose="02020603050405020304" pitchFamily="18" charset="0"/>
                <a:sym typeface="Times New Roman" panose="02020603050405020304" pitchFamily="18" charset="0"/>
              </a:rPr>
              <a:t>科技创新</a:t>
            </a:r>
            <a:r>
              <a:rPr lang="en-US" altLang="zh-CN" sz="2800" b="1">
                <a:solidFill>
                  <a:srgbClr val="FF0000"/>
                </a:solidFill>
                <a:latin typeface="Times New Roman" panose="02020603050405020304" pitchFamily="18" charset="0"/>
                <a:sym typeface="Times New Roman" panose="02020603050405020304" pitchFamily="18" charset="0"/>
              </a:rPr>
              <a:t> </a:t>
            </a:r>
          </a:p>
          <a:p>
            <a:r>
              <a:rPr lang="en-US" altLang="zh-CN" sz="2800" b="1">
                <a:solidFill>
                  <a:srgbClr val="FF0000"/>
                </a:solidFill>
                <a:latin typeface="Times New Roman" panose="02020603050405020304" pitchFamily="18" charset="0"/>
                <a:sym typeface="Times New Roman" panose="02020603050405020304" pitchFamily="18" charset="0"/>
              </a:rPr>
              <a:t>science and technological innovation</a:t>
            </a:r>
            <a:endParaRPr lang="zh-CN" altLang="en-US" sz="2800" b="1">
              <a:solidFill>
                <a:srgbClr val="FF0000"/>
              </a:solidFill>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41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4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41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41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ldLvl="0" autoUpdateAnimBg="0"/>
      <p:bldP spid="17412" grpId="0" bldLvl="0" autoUpdateAnimBg="0"/>
      <p:bldP spid="17413" grpId="0" bldLvl="0" autoUpdateAnimBg="0"/>
      <p:bldP spid="17414" grpId="0" bldLvl="0" autoUpdateAnimBg="0"/>
      <p:bldP spid="17415" grpId="0" bldLvl="0" autoUpdateAnimBg="0"/>
      <p:bldP spid="17416" grpId="0" bldLvl="0" autoUpdateAnimBg="0"/>
      <p:bldP spid="17417" grpId="0" bldLvl="0" autoUpdateAnimBg="0"/>
      <p:bldP spid="17418" grpId="0" bldLvl="0" autoUpdateAnimBg="0"/>
      <p:bldP spid="17419" grpId="0" bldLvl="0" autoUpdateAnimBg="0"/>
      <p:bldP spid="17420" grpId="0" bldLvl="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灯片编号占位符 5">
            <a:extLst>
              <a:ext uri="{FF2B5EF4-FFF2-40B4-BE49-F238E27FC236}">
                <a16:creationId xmlns:a16="http://schemas.microsoft.com/office/drawing/2014/main" id="{00DF079D-5D92-463A-92B0-CE284D9E79D1}"/>
              </a:ext>
            </a:extLst>
          </p:cNvPr>
          <p:cNvSpPr>
            <a:spLocks noGrp="1"/>
          </p:cNvSpPr>
          <p:nvPr>
            <p:ph type="sldNum" sz="quarter" idx="12"/>
          </p:nvPr>
        </p:nvSpPr>
        <p:spPr/>
        <p:txBody>
          <a:bodyPr/>
          <a:lstStyle/>
          <a:p>
            <a:fld id="{A7301C34-E517-403F-907D-510E7019EBA5}" type="slidenum">
              <a:rPr lang="zh-CN" altLang="en-US"/>
              <a:pPr/>
              <a:t>16</a:t>
            </a:fld>
            <a:endParaRPr lang="zh-CN" altLang="en-US" sz="1800">
              <a:solidFill>
                <a:schemeClr val="tx1"/>
              </a:solidFill>
            </a:endParaRPr>
          </a:p>
        </p:txBody>
      </p:sp>
      <p:grpSp>
        <p:nvGrpSpPr>
          <p:cNvPr id="18434" name="组合 2">
            <a:extLst>
              <a:ext uri="{FF2B5EF4-FFF2-40B4-BE49-F238E27FC236}">
                <a16:creationId xmlns:a16="http://schemas.microsoft.com/office/drawing/2014/main" id="{CAB0F901-40BA-4311-9C10-CCE679611017}"/>
              </a:ext>
            </a:extLst>
          </p:cNvPr>
          <p:cNvGrpSpPr>
            <a:grpSpLocks/>
          </p:cNvGrpSpPr>
          <p:nvPr/>
        </p:nvGrpSpPr>
        <p:grpSpPr bwMode="auto">
          <a:xfrm>
            <a:off x="1547813" y="1397000"/>
            <a:ext cx="8402637" cy="3538538"/>
            <a:chOff x="0" y="0"/>
            <a:chExt cx="13233" cy="5574"/>
          </a:xfrm>
        </p:grpSpPr>
        <p:sp>
          <p:nvSpPr>
            <p:cNvPr id="18435" name="矩形 8" descr="e7d195523061f1c09d430b2e086820dbf734666a277b0d4b500BB7A72AB1412ED5183AD7B3816201F88CE1DA88F1BDB3B214B2C038CB098A30603A7C73162896CA56D5F2C85C2877766F9AF7CC3216D7F6A1C23684E187493FCF78693406427FD857646402F444B4DC3D5B128D31A67A4F93D7314688C9C47BA6DF40574F08711A7B130DB5745A568E9FCAFC9E4429DC">
              <a:extLst>
                <a:ext uri="{FF2B5EF4-FFF2-40B4-BE49-F238E27FC236}">
                  <a16:creationId xmlns:a16="http://schemas.microsoft.com/office/drawing/2014/main" id="{B35C909D-8174-47F1-9709-7FFBCA216241}"/>
                </a:ext>
              </a:extLst>
            </p:cNvPr>
            <p:cNvSpPr>
              <a:spLocks noChangeArrowheads="1"/>
            </p:cNvSpPr>
            <p:nvPr/>
          </p:nvSpPr>
          <p:spPr bwMode="auto">
            <a:xfrm>
              <a:off x="0" y="1945"/>
              <a:ext cx="3030" cy="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4800" b="1">
                  <a:solidFill>
                    <a:srgbClr val="2E75B5"/>
                  </a:solidFill>
                  <a:latin typeface="Times New Roman" panose="02020603050405020304" pitchFamily="18" charset="0"/>
                  <a:sym typeface="Times New Roman" panose="02020603050405020304" pitchFamily="18" charset="0"/>
                </a:rPr>
                <a:t>目 录</a:t>
              </a:r>
            </a:p>
          </p:txBody>
        </p:sp>
        <p:sp>
          <p:nvSpPr>
            <p:cNvPr id="18436" name="矩形 11">
              <a:extLst>
                <a:ext uri="{FF2B5EF4-FFF2-40B4-BE49-F238E27FC236}">
                  <a16:creationId xmlns:a16="http://schemas.microsoft.com/office/drawing/2014/main" id="{70BC5C16-2CD0-4CCD-B74D-96A9A244C036}"/>
                </a:ext>
              </a:extLst>
            </p:cNvPr>
            <p:cNvSpPr>
              <a:spLocks noChangeArrowheads="1"/>
            </p:cNvSpPr>
            <p:nvPr/>
          </p:nvSpPr>
          <p:spPr bwMode="auto">
            <a:xfrm>
              <a:off x="5995" y="135"/>
              <a:ext cx="5946"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zh-CN" altLang="en-US" sz="2000" b="1">
                  <a:solidFill>
                    <a:srgbClr val="2E75B5"/>
                  </a:solidFill>
                  <a:ea typeface="微软雅黑" panose="020B0503020204020204" pitchFamily="34" charset="-122"/>
                  <a:sym typeface="Arial" panose="020B0604020202020204" pitchFamily="34" charset="0"/>
                </a:rPr>
                <a:t>高考前十天英语科复习总体原则</a:t>
              </a:r>
              <a:endParaRPr lang="en-US" altLang="zh-CN" sz="2000" b="1">
                <a:solidFill>
                  <a:srgbClr val="2E75B5"/>
                </a:solidFill>
                <a:ea typeface="微软雅黑" panose="020B0503020204020204" pitchFamily="34" charset="-122"/>
                <a:sym typeface="Arial" panose="020B0604020202020204" pitchFamily="34" charset="0"/>
              </a:endParaRPr>
            </a:p>
          </p:txBody>
        </p:sp>
        <p:sp>
          <p:nvSpPr>
            <p:cNvPr id="18437" name="矩形 1">
              <a:extLst>
                <a:ext uri="{FF2B5EF4-FFF2-40B4-BE49-F238E27FC236}">
                  <a16:creationId xmlns:a16="http://schemas.microsoft.com/office/drawing/2014/main" id="{B1D29526-78B9-48F7-9B79-2C889EB4F672}"/>
                </a:ext>
              </a:extLst>
            </p:cNvPr>
            <p:cNvSpPr>
              <a:spLocks noChangeArrowheads="1"/>
            </p:cNvSpPr>
            <p:nvPr/>
          </p:nvSpPr>
          <p:spPr bwMode="auto">
            <a:xfrm>
              <a:off x="3457" y="226"/>
              <a:ext cx="72" cy="5179"/>
            </a:xfrm>
            <a:prstGeom prst="rect">
              <a:avLst/>
            </a:prstGeom>
            <a:solidFill>
              <a:schemeClr val="accent1"/>
            </a:solidFill>
            <a:ln w="19050" cap="flat" cmpd="sng">
              <a:solidFill>
                <a:srgbClr val="FFFFFF"/>
              </a:solidFill>
              <a:miter lim="800000"/>
              <a:headEnd/>
              <a:tailEnd/>
            </a:ln>
          </p:spPr>
          <p:txBody>
            <a:bodyPr anchor="ctr"/>
            <a:lstStyle/>
            <a:p>
              <a:pPr algn="ctr"/>
              <a:endParaRPr lang="zh-CN" altLang="zh-CN">
                <a:solidFill>
                  <a:srgbClr val="FFFFFF"/>
                </a:solidFill>
              </a:endParaRPr>
            </a:p>
          </p:txBody>
        </p:sp>
        <p:sp>
          <p:nvSpPr>
            <p:cNvPr id="18438" name="矩形 10">
              <a:extLst>
                <a:ext uri="{FF2B5EF4-FFF2-40B4-BE49-F238E27FC236}">
                  <a16:creationId xmlns:a16="http://schemas.microsoft.com/office/drawing/2014/main" id="{2DFF8A8F-465D-4695-957D-1DE5CDC44A5A}"/>
                </a:ext>
              </a:extLst>
            </p:cNvPr>
            <p:cNvSpPr>
              <a:spLocks noChangeArrowheads="1"/>
            </p:cNvSpPr>
            <p:nvPr/>
          </p:nvSpPr>
          <p:spPr bwMode="auto">
            <a:xfrm>
              <a:off x="4401" y="0"/>
              <a:ext cx="1386" cy="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4400" b="1">
                  <a:solidFill>
                    <a:srgbClr val="2E75B5"/>
                  </a:solidFill>
                  <a:latin typeface="微软雅黑" panose="020B0503020204020204" pitchFamily="34" charset="-122"/>
                  <a:ea typeface="微软雅黑" panose="020B0503020204020204" pitchFamily="34" charset="-122"/>
                  <a:sym typeface="Times New Roman" panose="02020603050405020304" pitchFamily="18" charset="0"/>
                </a:rPr>
                <a:t>01</a:t>
              </a:r>
            </a:p>
          </p:txBody>
        </p:sp>
        <p:sp>
          <p:nvSpPr>
            <p:cNvPr id="18439" name="矩形 13">
              <a:extLst>
                <a:ext uri="{FF2B5EF4-FFF2-40B4-BE49-F238E27FC236}">
                  <a16:creationId xmlns:a16="http://schemas.microsoft.com/office/drawing/2014/main" id="{81A6B287-C038-4D3A-A196-5380CBED5550}"/>
                </a:ext>
              </a:extLst>
            </p:cNvPr>
            <p:cNvSpPr>
              <a:spLocks noChangeArrowheads="1"/>
            </p:cNvSpPr>
            <p:nvPr/>
          </p:nvSpPr>
          <p:spPr bwMode="auto">
            <a:xfrm>
              <a:off x="6077" y="1704"/>
              <a:ext cx="7157"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zh-CN" altLang="en-US" sz="2000" b="1">
                  <a:solidFill>
                    <a:srgbClr val="2E75B5"/>
                  </a:solidFill>
                  <a:ea typeface="微软雅黑" panose="020B0503020204020204" pitchFamily="34" charset="-122"/>
                  <a:sym typeface="Arial" panose="020B0604020202020204" pitchFamily="34" charset="0"/>
                </a:rPr>
                <a:t>冲刺前重难点词汇、热门时事词汇汇编</a:t>
              </a:r>
              <a:endParaRPr lang="en-US" altLang="zh-CN" sz="2000" b="1">
                <a:solidFill>
                  <a:srgbClr val="2E75B5"/>
                </a:solidFill>
                <a:ea typeface="微软雅黑" panose="020B0503020204020204" pitchFamily="34" charset="-122"/>
                <a:sym typeface="Arial" panose="020B0604020202020204" pitchFamily="34" charset="0"/>
              </a:endParaRPr>
            </a:p>
          </p:txBody>
        </p:sp>
        <p:sp>
          <p:nvSpPr>
            <p:cNvPr id="18440" name="矩形 14">
              <a:extLst>
                <a:ext uri="{FF2B5EF4-FFF2-40B4-BE49-F238E27FC236}">
                  <a16:creationId xmlns:a16="http://schemas.microsoft.com/office/drawing/2014/main" id="{2BE0AE39-2454-4127-95E5-BBE83C91A956}"/>
                </a:ext>
              </a:extLst>
            </p:cNvPr>
            <p:cNvSpPr>
              <a:spLocks noChangeArrowheads="1"/>
            </p:cNvSpPr>
            <p:nvPr/>
          </p:nvSpPr>
          <p:spPr bwMode="auto">
            <a:xfrm>
              <a:off x="4401" y="1479"/>
              <a:ext cx="1386" cy="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4400" b="1">
                  <a:solidFill>
                    <a:srgbClr val="2E75B5"/>
                  </a:solidFill>
                  <a:latin typeface="微软雅黑" panose="020B0503020204020204" pitchFamily="34" charset="-122"/>
                  <a:ea typeface="微软雅黑" panose="020B0503020204020204" pitchFamily="34" charset="-122"/>
                  <a:sym typeface="Times New Roman" panose="02020603050405020304" pitchFamily="18" charset="0"/>
                </a:rPr>
                <a:t>02</a:t>
              </a:r>
            </a:p>
          </p:txBody>
        </p:sp>
        <p:sp>
          <p:nvSpPr>
            <p:cNvPr id="18441" name="矩形 15">
              <a:extLst>
                <a:ext uri="{FF2B5EF4-FFF2-40B4-BE49-F238E27FC236}">
                  <a16:creationId xmlns:a16="http://schemas.microsoft.com/office/drawing/2014/main" id="{F7374585-05F5-40AB-B3D4-A5420DD28E17}"/>
                </a:ext>
              </a:extLst>
            </p:cNvPr>
            <p:cNvSpPr>
              <a:spLocks noChangeArrowheads="1"/>
            </p:cNvSpPr>
            <p:nvPr/>
          </p:nvSpPr>
          <p:spPr bwMode="auto">
            <a:xfrm>
              <a:off x="6077" y="2772"/>
              <a:ext cx="6753" cy="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zh-CN" altLang="en-US" sz="2000" b="1">
                  <a:solidFill>
                    <a:srgbClr val="FF0000"/>
                  </a:solidFill>
                  <a:ea typeface="微软雅黑" panose="020B0503020204020204" pitchFamily="34" charset="-122"/>
                  <a:sym typeface="Arial" panose="020B0604020202020204" pitchFamily="34" charset="0"/>
                </a:rPr>
                <a:t>高考英语重、难点题型答题技巧讲解</a:t>
              </a:r>
              <a:endParaRPr lang="en-US" altLang="zh-CN" sz="2000" b="1">
                <a:solidFill>
                  <a:srgbClr val="FF0000"/>
                </a:solidFill>
                <a:ea typeface="微软雅黑" panose="020B0503020204020204" pitchFamily="34" charset="-122"/>
                <a:sym typeface="Arial" panose="020B0604020202020204" pitchFamily="34" charset="0"/>
              </a:endParaRPr>
            </a:p>
            <a:p>
              <a:pPr>
                <a:lnSpc>
                  <a:spcPct val="150000"/>
                </a:lnSpc>
              </a:pPr>
              <a:r>
                <a:rPr lang="zh-CN" altLang="en-US" sz="2000" b="1">
                  <a:solidFill>
                    <a:srgbClr val="FF0000"/>
                  </a:solidFill>
                  <a:ea typeface="微软雅黑" panose="020B0503020204020204" pitchFamily="34" charset="-122"/>
                  <a:sym typeface="Arial" panose="020B0604020202020204" pitchFamily="34" charset="0"/>
                </a:rPr>
                <a:t>及</a:t>
              </a:r>
              <a:r>
                <a:rPr lang="en-US" altLang="zh-CN" sz="2000" b="1">
                  <a:solidFill>
                    <a:srgbClr val="FF0000"/>
                  </a:solidFill>
                  <a:ea typeface="微软雅黑" panose="020B0503020204020204" pitchFamily="34" charset="-122"/>
                  <a:sym typeface="Arial" panose="020B0604020202020204" pitchFamily="34" charset="0"/>
                </a:rPr>
                <a:t>2021</a:t>
              </a:r>
              <a:r>
                <a:rPr lang="zh-CN" altLang="en-US" sz="2000" b="1">
                  <a:solidFill>
                    <a:srgbClr val="FF0000"/>
                  </a:solidFill>
                  <a:ea typeface="微软雅黑" panose="020B0503020204020204" pitchFamily="34" charset="-122"/>
                  <a:sym typeface="Arial" panose="020B0604020202020204" pitchFamily="34" charset="0"/>
                </a:rPr>
                <a:t>年高考考点预测</a:t>
              </a:r>
              <a:endParaRPr lang="en-US" altLang="zh-CN" sz="2000" b="1">
                <a:solidFill>
                  <a:srgbClr val="FF0000"/>
                </a:solidFill>
                <a:ea typeface="微软雅黑" panose="020B0503020204020204" pitchFamily="34" charset="-122"/>
                <a:sym typeface="Arial" panose="020B0604020202020204" pitchFamily="34" charset="0"/>
              </a:endParaRPr>
            </a:p>
          </p:txBody>
        </p:sp>
        <p:sp>
          <p:nvSpPr>
            <p:cNvPr id="18442" name="矩形 16">
              <a:extLst>
                <a:ext uri="{FF2B5EF4-FFF2-40B4-BE49-F238E27FC236}">
                  <a16:creationId xmlns:a16="http://schemas.microsoft.com/office/drawing/2014/main" id="{1E25C1C2-D493-4628-A24D-BF1AFE710B74}"/>
                </a:ext>
              </a:extLst>
            </p:cNvPr>
            <p:cNvSpPr>
              <a:spLocks noChangeArrowheads="1"/>
            </p:cNvSpPr>
            <p:nvPr/>
          </p:nvSpPr>
          <p:spPr bwMode="auto">
            <a:xfrm>
              <a:off x="4440" y="2923"/>
              <a:ext cx="1386" cy="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4400" b="1">
                  <a:solidFill>
                    <a:srgbClr val="FF0000"/>
                  </a:solidFill>
                  <a:latin typeface="微软雅黑" panose="020B0503020204020204" pitchFamily="34" charset="-122"/>
                  <a:ea typeface="微软雅黑" panose="020B0503020204020204" pitchFamily="34" charset="-122"/>
                  <a:sym typeface="Times New Roman" panose="02020603050405020304" pitchFamily="18" charset="0"/>
                </a:rPr>
                <a:t>03</a:t>
              </a:r>
            </a:p>
          </p:txBody>
        </p:sp>
        <p:sp>
          <p:nvSpPr>
            <p:cNvPr id="18443" name="矩形 17">
              <a:extLst>
                <a:ext uri="{FF2B5EF4-FFF2-40B4-BE49-F238E27FC236}">
                  <a16:creationId xmlns:a16="http://schemas.microsoft.com/office/drawing/2014/main" id="{B3DF2BCA-E52E-41D0-A18C-93D51005C4A5}"/>
                </a:ext>
              </a:extLst>
            </p:cNvPr>
            <p:cNvSpPr>
              <a:spLocks noChangeArrowheads="1"/>
            </p:cNvSpPr>
            <p:nvPr/>
          </p:nvSpPr>
          <p:spPr bwMode="auto">
            <a:xfrm>
              <a:off x="6156" y="4587"/>
              <a:ext cx="5138" cy="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zh-CN" altLang="en-US" sz="2000" b="1">
                  <a:solidFill>
                    <a:srgbClr val="2E75B5"/>
                  </a:solidFill>
                  <a:ea typeface="微软雅黑" panose="020B0503020204020204" pitchFamily="34" charset="-122"/>
                  <a:sym typeface="Arial" panose="020B0604020202020204" pitchFamily="34" charset="0"/>
                </a:rPr>
                <a:t>高考英语科考试微技巧指导</a:t>
              </a:r>
              <a:endParaRPr lang="en-US" altLang="zh-CN" sz="2000" b="1">
                <a:solidFill>
                  <a:srgbClr val="2E75B5"/>
                </a:solidFill>
                <a:ea typeface="微软雅黑" panose="020B0503020204020204" pitchFamily="34" charset="-122"/>
                <a:sym typeface="Arial" panose="020B0604020202020204" pitchFamily="34" charset="0"/>
              </a:endParaRPr>
            </a:p>
          </p:txBody>
        </p:sp>
        <p:sp>
          <p:nvSpPr>
            <p:cNvPr id="18444" name="矩形 18">
              <a:extLst>
                <a:ext uri="{FF2B5EF4-FFF2-40B4-BE49-F238E27FC236}">
                  <a16:creationId xmlns:a16="http://schemas.microsoft.com/office/drawing/2014/main" id="{A5E04C17-9921-4536-97F0-E35634227BFD}"/>
                </a:ext>
              </a:extLst>
            </p:cNvPr>
            <p:cNvSpPr>
              <a:spLocks noChangeArrowheads="1"/>
            </p:cNvSpPr>
            <p:nvPr/>
          </p:nvSpPr>
          <p:spPr bwMode="auto">
            <a:xfrm>
              <a:off x="4480" y="4362"/>
              <a:ext cx="1386" cy="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4400" b="1">
                  <a:solidFill>
                    <a:srgbClr val="2E75B5"/>
                  </a:solidFill>
                  <a:latin typeface="微软雅黑" panose="020B0503020204020204" pitchFamily="34" charset="-122"/>
                  <a:ea typeface="微软雅黑" panose="020B0503020204020204" pitchFamily="34" charset="-122"/>
                  <a:sym typeface="Times New Roman" panose="02020603050405020304" pitchFamily="18" charset="0"/>
                </a:rPr>
                <a:t>04</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5">
            <a:extLst>
              <a:ext uri="{FF2B5EF4-FFF2-40B4-BE49-F238E27FC236}">
                <a16:creationId xmlns:a16="http://schemas.microsoft.com/office/drawing/2014/main" id="{A3AC3D72-07E1-41EC-91D5-29052126D0AC}"/>
              </a:ext>
            </a:extLst>
          </p:cNvPr>
          <p:cNvSpPr>
            <a:spLocks noGrp="1"/>
          </p:cNvSpPr>
          <p:nvPr>
            <p:ph type="sldNum" sz="quarter" idx="12"/>
          </p:nvPr>
        </p:nvSpPr>
        <p:spPr/>
        <p:txBody>
          <a:bodyPr/>
          <a:lstStyle/>
          <a:p>
            <a:fld id="{CA1F126D-ED0F-43CF-B25D-E9FE94BA3001}" type="slidenum">
              <a:rPr lang="zh-CN" altLang="en-US"/>
              <a:pPr/>
              <a:t>17</a:t>
            </a:fld>
            <a:endParaRPr lang="zh-CN" altLang="en-US" sz="1800">
              <a:solidFill>
                <a:schemeClr val="tx1"/>
              </a:solidFill>
            </a:endParaRPr>
          </a:p>
        </p:txBody>
      </p:sp>
      <p:sp>
        <p:nvSpPr>
          <p:cNvPr id="19458" name="文本框 3">
            <a:extLst>
              <a:ext uri="{FF2B5EF4-FFF2-40B4-BE49-F238E27FC236}">
                <a16:creationId xmlns:a16="http://schemas.microsoft.com/office/drawing/2014/main" id="{E374C916-FDA5-4CA5-AA7B-AE78C97728C0}"/>
              </a:ext>
            </a:extLst>
          </p:cNvPr>
          <p:cNvSpPr>
            <a:spLocks noChangeArrowheads="1"/>
          </p:cNvSpPr>
          <p:nvPr/>
        </p:nvSpPr>
        <p:spPr bwMode="auto">
          <a:xfrm>
            <a:off x="2867025" y="254000"/>
            <a:ext cx="50022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3600" b="1">
                <a:solidFill>
                  <a:srgbClr val="FF0000"/>
                </a:solidFill>
                <a:ea typeface="微软雅黑" panose="020B0503020204020204" pitchFamily="34" charset="-122"/>
                <a:sym typeface="Arial" panose="020B0604020202020204" pitchFamily="34" charset="0"/>
              </a:rPr>
              <a:t>听力部分</a:t>
            </a:r>
          </a:p>
        </p:txBody>
      </p:sp>
      <p:sp>
        <p:nvSpPr>
          <p:cNvPr id="19459" name="文本框 4">
            <a:extLst>
              <a:ext uri="{FF2B5EF4-FFF2-40B4-BE49-F238E27FC236}">
                <a16:creationId xmlns:a16="http://schemas.microsoft.com/office/drawing/2014/main" id="{FBF0462D-8E86-4BB3-B9BE-42E5DAFD2FBB}"/>
              </a:ext>
            </a:extLst>
          </p:cNvPr>
          <p:cNvSpPr>
            <a:spLocks noChangeArrowheads="1"/>
          </p:cNvSpPr>
          <p:nvPr/>
        </p:nvSpPr>
        <p:spPr bwMode="auto">
          <a:xfrm>
            <a:off x="2408238" y="1371600"/>
            <a:ext cx="680243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buFont typeface="Wingdings" panose="05000000000000000000" pitchFamily="2" charset="2"/>
              <a:buChar char="l"/>
            </a:pPr>
            <a:r>
              <a:rPr lang="zh-CN" altLang="en-US" sz="3200" b="1">
                <a:solidFill>
                  <a:srgbClr val="000000"/>
                </a:solidFill>
                <a:latin typeface="楷体" panose="02010609060101010101" pitchFamily="49" charset="-122"/>
                <a:ea typeface="楷体" panose="02010609060101010101" pitchFamily="49" charset="-122"/>
                <a:sym typeface="楷体" panose="02010609060101010101" pitchFamily="49" charset="-122"/>
              </a:rPr>
              <a:t>设题特点</a:t>
            </a:r>
            <a:endParaRPr lang="en-US" altLang="zh-CN" sz="3200" b="1">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ctr">
              <a:buFont typeface="Wingdings" panose="05000000000000000000" pitchFamily="2" charset="2"/>
              <a:buChar char="l"/>
            </a:pPr>
            <a:endParaRPr lang="zh-CN" altLang="en-US" sz="3200" b="1">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ctr">
              <a:buFont typeface="Wingdings" panose="05000000000000000000" pitchFamily="2" charset="2"/>
              <a:buChar char="l"/>
            </a:pPr>
            <a:r>
              <a:rPr lang="zh-CN" altLang="en-US" sz="3200" b="1">
                <a:solidFill>
                  <a:srgbClr val="000000"/>
                </a:solidFill>
                <a:latin typeface="楷体" panose="02010609060101010101" pitchFamily="49" charset="-122"/>
                <a:ea typeface="楷体" panose="02010609060101010101" pitchFamily="49" charset="-122"/>
                <a:sym typeface="楷体" panose="02010609060101010101" pitchFamily="49" charset="-122"/>
              </a:rPr>
              <a:t>难度分布</a:t>
            </a:r>
            <a:endParaRPr lang="en-US" altLang="zh-CN" sz="3200" b="1">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ctr">
              <a:buFont typeface="Wingdings" panose="05000000000000000000" pitchFamily="2" charset="2"/>
              <a:buChar char="l"/>
            </a:pPr>
            <a:endParaRPr lang="zh-CN" altLang="en-US" sz="3200" b="1">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ctr">
              <a:buFont typeface="Wingdings" panose="05000000000000000000" pitchFamily="2" charset="2"/>
              <a:buChar char="l"/>
            </a:pPr>
            <a:r>
              <a:rPr lang="zh-CN" altLang="en-US" sz="3200" b="1">
                <a:solidFill>
                  <a:srgbClr val="000000"/>
                </a:solidFill>
                <a:latin typeface="楷体" panose="02010609060101010101" pitchFamily="49" charset="-122"/>
                <a:ea typeface="楷体" panose="02010609060101010101" pitchFamily="49" charset="-122"/>
                <a:sym typeface="楷体" panose="02010609060101010101" pitchFamily="49" charset="-122"/>
              </a:rPr>
              <a:t>方法指导</a:t>
            </a:r>
            <a:endParaRPr lang="en-US" altLang="zh-CN" sz="3200" b="1">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ctr">
              <a:buFont typeface="Wingdings" panose="05000000000000000000" pitchFamily="2" charset="2"/>
              <a:buChar char="l"/>
            </a:pPr>
            <a:endParaRPr lang="zh-CN" altLang="en-US" sz="3200" b="1">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ctr">
              <a:buFont typeface="Wingdings" panose="05000000000000000000" pitchFamily="2" charset="2"/>
              <a:buChar char="l"/>
            </a:pPr>
            <a:r>
              <a:rPr lang="zh-CN" altLang="en-US" sz="3200" b="1">
                <a:solidFill>
                  <a:srgbClr val="000000"/>
                </a:solidFill>
                <a:latin typeface="楷体" panose="02010609060101010101" pitchFamily="49" charset="-122"/>
                <a:ea typeface="楷体" panose="02010609060101010101" pitchFamily="49" charset="-122"/>
                <a:sym typeface="楷体" panose="02010609060101010101" pitchFamily="49" charset="-122"/>
              </a:rPr>
              <a:t>常见场景</a:t>
            </a:r>
            <a:endParaRPr lang="en-US" altLang="zh-CN" sz="3200" b="1">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ctr">
              <a:buFont typeface="Wingdings" panose="05000000000000000000" pitchFamily="2" charset="2"/>
              <a:buChar char="l"/>
            </a:pPr>
            <a:endParaRPr lang="zh-CN" altLang="en-US" sz="3200" b="1">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ctr">
              <a:buFont typeface="Wingdings" panose="05000000000000000000" pitchFamily="2" charset="2"/>
              <a:buChar char="l"/>
            </a:pPr>
            <a:r>
              <a:rPr lang="zh-CN" altLang="en-US" sz="3200" b="1">
                <a:solidFill>
                  <a:srgbClr val="000000"/>
                </a:solidFill>
                <a:latin typeface="楷体" panose="02010609060101010101" pitchFamily="49" charset="-122"/>
                <a:ea typeface="楷体" panose="02010609060101010101" pitchFamily="49" charset="-122"/>
                <a:sym typeface="楷体" panose="02010609060101010101" pitchFamily="49" charset="-122"/>
              </a:rPr>
              <a:t>典例分析</a:t>
            </a:r>
          </a:p>
          <a:p>
            <a:endParaRPr lang="zh-CN" altLang="en-US">
              <a:solidFill>
                <a:srgbClr val="000000"/>
              </a:solidFill>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ldLvl="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5">
            <a:extLst>
              <a:ext uri="{FF2B5EF4-FFF2-40B4-BE49-F238E27FC236}">
                <a16:creationId xmlns:a16="http://schemas.microsoft.com/office/drawing/2014/main" id="{01D64166-92B2-415A-A1D8-B026496CE4F0}"/>
              </a:ext>
            </a:extLst>
          </p:cNvPr>
          <p:cNvSpPr>
            <a:spLocks noGrp="1"/>
          </p:cNvSpPr>
          <p:nvPr>
            <p:ph type="sldNum" sz="quarter" idx="12"/>
          </p:nvPr>
        </p:nvSpPr>
        <p:spPr/>
        <p:txBody>
          <a:bodyPr/>
          <a:lstStyle/>
          <a:p>
            <a:fld id="{31FE1A12-CB22-427C-B7D4-0889CC856C4A}" type="slidenum">
              <a:rPr lang="zh-CN" altLang="en-US"/>
              <a:pPr/>
              <a:t>18</a:t>
            </a:fld>
            <a:endParaRPr lang="zh-CN" altLang="en-US" sz="1800">
              <a:solidFill>
                <a:schemeClr val="tx1"/>
              </a:solidFill>
            </a:endParaRPr>
          </a:p>
        </p:txBody>
      </p:sp>
      <p:sp>
        <p:nvSpPr>
          <p:cNvPr id="20482" name="文本框 92162">
            <a:extLst>
              <a:ext uri="{FF2B5EF4-FFF2-40B4-BE49-F238E27FC236}">
                <a16:creationId xmlns:a16="http://schemas.microsoft.com/office/drawing/2014/main" id="{80B0BA17-B24F-4651-8AD5-C75512B10920}"/>
              </a:ext>
            </a:extLst>
          </p:cNvPr>
          <p:cNvSpPr>
            <a:spLocks noChangeArrowheads="1"/>
          </p:cNvSpPr>
          <p:nvPr/>
        </p:nvSpPr>
        <p:spPr bwMode="auto">
          <a:xfrm>
            <a:off x="1550988" y="1377950"/>
            <a:ext cx="8547100" cy="33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62" tIns="48381" rIns="96762" bIns="48381">
            <a:spAutoFit/>
          </a:bodyPr>
          <a:lstStyle>
            <a:lvl1pPr indent="75882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just">
              <a:lnSpc>
                <a:spcPct val="95000"/>
              </a:lnSpc>
            </a:pP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听力的材料多是考生所熟悉的交际场景，话题包括出行、天气、日常生活、工作和学习、度假、购物等，材料以对话或独白为主。对话多发生在宾馆、饭店、商店、办公室、影剧院、家庭、车站等地点，也可能发生在飞机、火车、轮船等交通工具上。对话可能是面对面的，也可能是通过电话。而独白的话题可以是天气预报、活动简介、课题授课内容，也可以是讲述自己或别人的一段往事。</a:t>
            </a:r>
          </a:p>
        </p:txBody>
      </p:sp>
      <p:sp>
        <p:nvSpPr>
          <p:cNvPr id="20483" name="矩形 4">
            <a:extLst>
              <a:ext uri="{FF2B5EF4-FFF2-40B4-BE49-F238E27FC236}">
                <a16:creationId xmlns:a16="http://schemas.microsoft.com/office/drawing/2014/main" id="{0040B7A2-30A2-4136-9CAD-495315BB4364}"/>
              </a:ext>
            </a:extLst>
          </p:cNvPr>
          <p:cNvSpPr>
            <a:spLocks noChangeArrowheads="1"/>
          </p:cNvSpPr>
          <p:nvPr/>
        </p:nvSpPr>
        <p:spPr bwMode="auto">
          <a:xfrm>
            <a:off x="2719388" y="341313"/>
            <a:ext cx="2500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buFont typeface="Wingdings" panose="05000000000000000000" pitchFamily="2" charset="2"/>
              <a:buChar char="l"/>
            </a:pPr>
            <a:r>
              <a:rPr lang="zh-CN" altLang="en-US" sz="3600" b="1">
                <a:solidFill>
                  <a:srgbClr val="FF0000"/>
                </a:solidFill>
                <a:latin typeface="楷体" panose="02010609060101010101" pitchFamily="49" charset="-122"/>
                <a:ea typeface="楷体" panose="02010609060101010101" pitchFamily="49" charset="-122"/>
                <a:sym typeface="楷体" panose="02010609060101010101" pitchFamily="49" charset="-122"/>
              </a:rPr>
              <a:t>设题特点</a:t>
            </a:r>
            <a:endParaRPr lang="en-US" altLang="zh-CN" sz="3600" b="1">
              <a:solidFill>
                <a:srgbClr val="FF0000"/>
              </a:solidFill>
              <a:latin typeface="楷体" panose="02010609060101010101" pitchFamily="49" charset="-122"/>
              <a:ea typeface="楷体" panose="02010609060101010101" pitchFamily="49" charset="-122"/>
              <a:sym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p:cBhvr>
                                        <p:cTn id="7" dur="20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ldLvl="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5">
            <a:extLst>
              <a:ext uri="{FF2B5EF4-FFF2-40B4-BE49-F238E27FC236}">
                <a16:creationId xmlns:a16="http://schemas.microsoft.com/office/drawing/2014/main" id="{C1E0BDA6-DAB3-4F30-B307-2C8E3A37E415}"/>
              </a:ext>
            </a:extLst>
          </p:cNvPr>
          <p:cNvSpPr>
            <a:spLocks noGrp="1"/>
          </p:cNvSpPr>
          <p:nvPr>
            <p:ph type="sldNum" sz="quarter" idx="12"/>
          </p:nvPr>
        </p:nvSpPr>
        <p:spPr/>
        <p:txBody>
          <a:bodyPr/>
          <a:lstStyle/>
          <a:p>
            <a:fld id="{80B4804E-B3B6-4AC9-953D-9869B156A001}" type="slidenum">
              <a:rPr lang="zh-CN" altLang="en-US"/>
              <a:pPr/>
              <a:t>19</a:t>
            </a:fld>
            <a:endParaRPr lang="zh-CN" altLang="en-US" sz="1800">
              <a:solidFill>
                <a:schemeClr val="tx1"/>
              </a:solidFill>
            </a:endParaRPr>
          </a:p>
        </p:txBody>
      </p:sp>
      <p:sp>
        <p:nvSpPr>
          <p:cNvPr id="21506" name="Rectangle 2">
            <a:extLst>
              <a:ext uri="{FF2B5EF4-FFF2-40B4-BE49-F238E27FC236}">
                <a16:creationId xmlns:a16="http://schemas.microsoft.com/office/drawing/2014/main" id="{2958B855-1272-44A1-9634-77E8A5489C27}"/>
              </a:ext>
            </a:extLst>
          </p:cNvPr>
          <p:cNvSpPr>
            <a:spLocks noChangeArrowheads="1"/>
          </p:cNvSpPr>
          <p:nvPr/>
        </p:nvSpPr>
        <p:spPr bwMode="auto">
          <a:xfrm>
            <a:off x="3201988" y="231775"/>
            <a:ext cx="5011737" cy="671513"/>
          </a:xfrm>
          <a:prstGeom prst="rect">
            <a:avLst/>
          </a:prstGeom>
          <a:gradFill rotWithShape="1">
            <a:gsLst>
              <a:gs pos="0">
                <a:srgbClr val="B4D4A5"/>
              </a:gs>
              <a:gs pos="50000">
                <a:srgbClr val="A8CD98"/>
              </a:gs>
              <a:gs pos="100000">
                <a:srgbClr val="9BC985"/>
              </a:gs>
            </a:gsLst>
            <a:lin ang="5400000" scaled="1"/>
          </a:gradFill>
          <a:ln w="9525" cap="flat" cmpd="sng">
            <a:solidFill>
              <a:srgbClr val="6CAB42"/>
            </a:solidFill>
            <a:miter lim="800000"/>
            <a:headEnd/>
            <a:tailEnd/>
          </a:ln>
        </p:spPr>
        <p:txBody>
          <a:bodyPr anchor="b"/>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0" hangingPunct="0"/>
            <a:r>
              <a:rPr lang="zh-CN" altLang="en-US" sz="3800" b="1">
                <a:solidFill>
                  <a:srgbClr val="FF5050"/>
                </a:solidFill>
                <a:latin typeface="楷体" panose="02010609060101010101" pitchFamily="49" charset="-122"/>
                <a:ea typeface="楷体" panose="02010609060101010101" pitchFamily="49" charset="-122"/>
                <a:sym typeface="楷体" panose="02010609060101010101" pitchFamily="49" charset="-122"/>
              </a:rPr>
              <a:t>高考听力之难度分布</a:t>
            </a:r>
            <a:endParaRPr lang="zh-CN" altLang="en-US" sz="3800" b="1" i="1">
              <a:solidFill>
                <a:srgbClr val="FF5050"/>
              </a:solidFill>
              <a:latin typeface="楷体" panose="02010609060101010101" pitchFamily="49" charset="-122"/>
              <a:ea typeface="楷体" panose="02010609060101010101" pitchFamily="49" charset="-122"/>
              <a:sym typeface="Arial" panose="020B0604020202020204" pitchFamily="34" charset="0"/>
            </a:endParaRPr>
          </a:p>
        </p:txBody>
      </p:sp>
      <p:sp>
        <p:nvSpPr>
          <p:cNvPr id="21507" name="内容占位符 7">
            <a:extLst>
              <a:ext uri="{FF2B5EF4-FFF2-40B4-BE49-F238E27FC236}">
                <a16:creationId xmlns:a16="http://schemas.microsoft.com/office/drawing/2014/main" id="{3E20335E-F919-4714-AF0C-F5B8C69E69A7}"/>
              </a:ext>
            </a:extLst>
          </p:cNvPr>
          <p:cNvSpPr>
            <a:spLocks noChangeArrowheads="1"/>
          </p:cNvSpPr>
          <p:nvPr/>
        </p:nvSpPr>
        <p:spPr bwMode="auto">
          <a:xfrm>
            <a:off x="1020763" y="1606550"/>
            <a:ext cx="964723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00" tIns="38100" rIns="76200" bIns="38100"/>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nSpc>
                <a:spcPct val="81000"/>
              </a:lnSpc>
              <a:spcAft>
                <a:spcPts val="1000"/>
              </a:spcAft>
            </a:pPr>
            <a:r>
              <a:rPr lang="zh-CN" altLang="en-US" sz="2800" b="1">
                <a:solidFill>
                  <a:srgbClr val="FF0000"/>
                </a:solidFill>
                <a:latin typeface="楷体" panose="02010609060101010101" pitchFamily="49" charset="-122"/>
                <a:ea typeface="楷体" panose="02010609060101010101" pitchFamily="49" charset="-122"/>
                <a:sym typeface="楷体" panose="02010609060101010101" pitchFamily="49" charset="-122"/>
              </a:rPr>
              <a:t>短</a:t>
            </a:r>
            <a:r>
              <a:rPr lang="en-US" altLang="zh-CN" sz="2800" b="1">
                <a:solidFill>
                  <a:srgbClr val="FF0000"/>
                </a:solidFill>
                <a:latin typeface="楷体" panose="02010609060101010101" pitchFamily="49" charset="-122"/>
                <a:ea typeface="楷体" panose="02010609060101010101" pitchFamily="49" charset="-122"/>
                <a:sym typeface="楷体" panose="02010609060101010101" pitchFamily="49" charset="-122"/>
              </a:rPr>
              <a:t>对话: </a:t>
            </a:r>
            <a:r>
              <a:rPr lang="en-US" altLang="zh-CN" sz="2800" b="1">
                <a:latin typeface="楷体" panose="02010609060101010101" pitchFamily="49" charset="-122"/>
                <a:ea typeface="楷体" panose="02010609060101010101" pitchFamily="49" charset="-122"/>
                <a:sym typeface="楷体" panose="02010609060101010101" pitchFamily="49" charset="-122"/>
              </a:rPr>
              <a:t>五道题遵循了由易到难的排列顺序</a:t>
            </a:r>
            <a:r>
              <a:rPr lang="zh-CN" altLang="en-US" sz="2800" b="1">
                <a:latin typeface="楷体" panose="02010609060101010101" pitchFamily="49" charset="-122"/>
                <a:ea typeface="楷体" panose="02010609060101010101" pitchFamily="49" charset="-122"/>
                <a:sym typeface="楷体" panose="02010609060101010101" pitchFamily="49" charset="-122"/>
              </a:rPr>
              <a:t>，短对话未必简单，</a:t>
            </a:r>
            <a:r>
              <a:rPr lang="en-US" altLang="zh-CN" sz="2800" b="1">
                <a:latin typeface="楷体" panose="02010609060101010101" pitchFamily="49" charset="-122"/>
                <a:ea typeface="楷体" panose="02010609060101010101" pitchFamily="49" charset="-122"/>
                <a:sym typeface="楷体" panose="02010609060101010101" pitchFamily="49" charset="-122"/>
              </a:rPr>
              <a:t>1-5</a:t>
            </a:r>
            <a:r>
              <a:rPr lang="zh-CN" altLang="en-US" sz="2800" b="1">
                <a:latin typeface="楷体" panose="02010609060101010101" pitchFamily="49" charset="-122"/>
                <a:ea typeface="楷体" panose="02010609060101010101" pitchFamily="49" charset="-122"/>
                <a:sym typeface="楷体" panose="02010609060101010101" pitchFamily="49" charset="-122"/>
              </a:rPr>
              <a:t>小题至少有</a:t>
            </a:r>
            <a:r>
              <a:rPr lang="en-US" altLang="zh-CN" sz="2800" b="1">
                <a:latin typeface="楷体" panose="02010609060101010101" pitchFamily="49" charset="-122"/>
                <a:ea typeface="楷体" panose="02010609060101010101" pitchFamily="49" charset="-122"/>
                <a:sym typeface="楷体" panose="02010609060101010101" pitchFamily="49" charset="-122"/>
              </a:rPr>
              <a:t>2</a:t>
            </a:r>
            <a:r>
              <a:rPr lang="zh-CN" altLang="en-US" sz="2800" b="1">
                <a:latin typeface="楷体" panose="02010609060101010101" pitchFamily="49" charset="-122"/>
                <a:ea typeface="楷体" panose="02010609060101010101" pitchFamily="49" charset="-122"/>
                <a:sym typeface="楷体" panose="02010609060101010101" pitchFamily="49" charset="-122"/>
              </a:rPr>
              <a:t>小题或</a:t>
            </a:r>
            <a:r>
              <a:rPr lang="en-US" altLang="zh-CN" sz="2800" b="1">
                <a:latin typeface="楷体" panose="02010609060101010101" pitchFamily="49" charset="-122"/>
                <a:ea typeface="楷体" panose="02010609060101010101" pitchFamily="49" charset="-122"/>
                <a:sym typeface="楷体" panose="02010609060101010101" pitchFamily="49" charset="-122"/>
              </a:rPr>
              <a:t>2</a:t>
            </a:r>
            <a:r>
              <a:rPr lang="zh-CN" altLang="en-US" sz="2800" b="1">
                <a:latin typeface="楷体" panose="02010609060101010101" pitchFamily="49" charset="-122"/>
                <a:ea typeface="楷体" panose="02010609060101010101" pitchFamily="49" charset="-122"/>
                <a:sym typeface="楷体" panose="02010609060101010101" pitchFamily="49" charset="-122"/>
              </a:rPr>
              <a:t>道以上是简单判断题，对话直接给出答案题微乎其微，大部分需考生</a:t>
            </a:r>
            <a:r>
              <a:rPr lang="en-US" altLang="zh-CN" sz="2800" b="1">
                <a:latin typeface="楷体" panose="02010609060101010101" pitchFamily="49" charset="-122"/>
                <a:ea typeface="楷体" panose="02010609060101010101" pitchFamily="49" charset="-122"/>
                <a:sym typeface="楷体" panose="02010609060101010101" pitchFamily="49" charset="-122"/>
              </a:rPr>
              <a:t>同义转换说话者的意思</a:t>
            </a:r>
            <a:r>
              <a:rPr lang="zh-CN" altLang="en-US" sz="2800" b="1">
                <a:latin typeface="楷体" panose="02010609060101010101" pitchFamily="49" charset="-122"/>
                <a:ea typeface="楷体" panose="02010609060101010101" pitchFamily="49" charset="-122"/>
                <a:sym typeface="楷体" panose="02010609060101010101" pitchFamily="49" charset="-122"/>
              </a:rPr>
              <a:t> ；</a:t>
            </a:r>
          </a:p>
          <a:p>
            <a:pPr>
              <a:lnSpc>
                <a:spcPct val="81000"/>
              </a:lnSpc>
              <a:spcAft>
                <a:spcPts val="1000"/>
              </a:spcAft>
            </a:pPr>
            <a:endParaRPr lang="zh-CN" altLang="en-US" sz="2800" b="1">
              <a:solidFill>
                <a:srgbClr val="C00000"/>
              </a:solidFill>
              <a:latin typeface="楷体" panose="02010609060101010101" pitchFamily="49" charset="-122"/>
              <a:ea typeface="楷体" panose="02010609060101010101" pitchFamily="49" charset="-122"/>
              <a:sym typeface="楷体" panose="02010609060101010101" pitchFamily="49" charset="-122"/>
            </a:endParaRPr>
          </a:p>
          <a:p>
            <a:pPr>
              <a:lnSpc>
                <a:spcPct val="81000"/>
              </a:lnSpc>
              <a:spcAft>
                <a:spcPts val="1000"/>
              </a:spcAft>
            </a:pPr>
            <a:r>
              <a:rPr lang="zh-CN" altLang="en-US" sz="2800" b="1">
                <a:solidFill>
                  <a:srgbClr val="FF0000"/>
                </a:solidFill>
                <a:latin typeface="楷体" panose="02010609060101010101" pitchFamily="49" charset="-122"/>
                <a:ea typeface="楷体" panose="02010609060101010101" pitchFamily="49" charset="-122"/>
                <a:sym typeface="楷体" panose="02010609060101010101" pitchFamily="49" charset="-122"/>
              </a:rPr>
              <a:t>长对话</a:t>
            </a:r>
            <a:r>
              <a:rPr lang="en-US" altLang="zh-CN" sz="2800" b="1">
                <a:solidFill>
                  <a:srgbClr val="FF0000"/>
                </a:solidFill>
                <a:latin typeface="楷体" panose="02010609060101010101" pitchFamily="49" charset="-122"/>
                <a:ea typeface="楷体" panose="02010609060101010101" pitchFamily="49" charset="-122"/>
                <a:sym typeface="楷体" panose="02010609060101010101" pitchFamily="49" charset="-122"/>
              </a:rPr>
              <a:t>: </a:t>
            </a:r>
            <a:r>
              <a:rPr lang="zh-CN" altLang="en-US" sz="2800" b="1">
                <a:latin typeface="楷体" panose="02010609060101010101" pitchFamily="49" charset="-122"/>
                <a:ea typeface="楷体" panose="02010609060101010101" pitchFamily="49" charset="-122"/>
                <a:sym typeface="楷体" panose="02010609060101010101" pitchFamily="49" charset="-122"/>
              </a:rPr>
              <a:t>信息多，对考生获取信息、加工处理信息能力要求较高，但未必都是难题，细节理解题占一定比例；</a:t>
            </a:r>
          </a:p>
          <a:p>
            <a:pPr>
              <a:lnSpc>
                <a:spcPct val="81000"/>
              </a:lnSpc>
              <a:spcAft>
                <a:spcPts val="1000"/>
              </a:spcAft>
            </a:pPr>
            <a:endParaRPr lang="zh-CN" altLang="en-US" sz="2800" b="1">
              <a:solidFill>
                <a:srgbClr val="C00000"/>
              </a:solidFill>
              <a:latin typeface="楷体" panose="02010609060101010101" pitchFamily="49" charset="-122"/>
              <a:ea typeface="楷体" panose="02010609060101010101" pitchFamily="49" charset="-122"/>
              <a:sym typeface="楷体" panose="02010609060101010101" pitchFamily="49" charset="-122"/>
            </a:endParaRPr>
          </a:p>
          <a:p>
            <a:pPr>
              <a:lnSpc>
                <a:spcPct val="81000"/>
              </a:lnSpc>
              <a:spcAft>
                <a:spcPts val="1000"/>
              </a:spcAft>
            </a:pPr>
            <a:r>
              <a:rPr lang="zh-CN" altLang="en-US" sz="2800" b="1">
                <a:solidFill>
                  <a:srgbClr val="FF0000"/>
                </a:solidFill>
                <a:latin typeface="楷体" panose="02010609060101010101" pitchFamily="49" charset="-122"/>
                <a:ea typeface="楷体" panose="02010609060101010101" pitchFamily="49" charset="-122"/>
                <a:sym typeface="楷体" panose="02010609060101010101" pitchFamily="49" charset="-122"/>
              </a:rPr>
              <a:t>独白</a:t>
            </a:r>
            <a:r>
              <a:rPr lang="en-US" altLang="zh-CN" sz="2800" b="1">
                <a:solidFill>
                  <a:srgbClr val="FF0000"/>
                </a:solidFill>
                <a:latin typeface="楷体" panose="02010609060101010101" pitchFamily="49" charset="-122"/>
                <a:ea typeface="楷体" panose="02010609060101010101" pitchFamily="49" charset="-122"/>
                <a:sym typeface="楷体" panose="02010609060101010101" pitchFamily="49" charset="-122"/>
              </a:rPr>
              <a:t>: </a:t>
            </a:r>
            <a:r>
              <a:rPr lang="en-US" altLang="zh-CN" sz="2800" b="1">
                <a:latin typeface="楷体" panose="02010609060101010101" pitchFamily="49" charset="-122"/>
                <a:ea typeface="楷体" panose="02010609060101010101" pitchFamily="49" charset="-122"/>
                <a:sym typeface="楷体" panose="02010609060101010101" pitchFamily="49" charset="-122"/>
              </a:rPr>
              <a:t>把握文体结构，对于准确理解</a:t>
            </a:r>
            <a:r>
              <a:rPr lang="zh-CN" altLang="en-US" sz="2800" b="1">
                <a:latin typeface="楷体" panose="02010609060101010101" pitchFamily="49" charset="-122"/>
                <a:ea typeface="楷体" panose="02010609060101010101" pitchFamily="49" charset="-122"/>
                <a:sym typeface="楷体" panose="02010609060101010101" pitchFamily="49" charset="-122"/>
              </a:rPr>
              <a:t>独白</a:t>
            </a:r>
            <a:r>
              <a:rPr lang="en-US" altLang="zh-CN" sz="2800" b="1">
                <a:latin typeface="楷体" panose="02010609060101010101" pitchFamily="49" charset="-122"/>
                <a:ea typeface="楷体" panose="02010609060101010101" pitchFamily="49" charset="-122"/>
                <a:sym typeface="楷体" panose="02010609060101010101" pitchFamily="49" charset="-122"/>
              </a:rPr>
              <a:t>内容非常重要</a:t>
            </a:r>
            <a:r>
              <a:rPr lang="zh-CN" altLang="en-US" sz="2800" b="1">
                <a:latin typeface="楷体" panose="02010609060101010101" pitchFamily="49" charset="-122"/>
                <a:ea typeface="楷体" panose="02010609060101010101" pitchFamily="49" charset="-122"/>
                <a:sym typeface="楷体" panose="02010609060101010101" pitchFamily="49" charset="-122"/>
              </a:rPr>
              <a:t>，特别是新闻播报信息量大，对考生处理信息能力要求较高</a:t>
            </a:r>
            <a:r>
              <a:rPr lang="en-US" altLang="zh-CN" sz="3000" b="1">
                <a:latin typeface="楷体" panose="02010609060101010101" pitchFamily="49" charset="-122"/>
                <a:ea typeface="楷体" panose="02010609060101010101" pitchFamily="49" charset="-122"/>
                <a:sym typeface="楷体" panose="02010609060101010101" pitchFamily="49" charset="-122"/>
              </a:rPr>
              <a:t>。</a:t>
            </a:r>
            <a:r>
              <a:rPr lang="zh-CN" altLang="en-US" sz="3000" b="1">
                <a:latin typeface="楷体" panose="02010609060101010101" pitchFamily="49" charset="-122"/>
                <a:ea typeface="楷体" panose="02010609060101010101" pitchFamily="49" charset="-122"/>
                <a:sym typeface="楷体" panose="02010609060101010101" pitchFamily="49" charset="-122"/>
              </a:rPr>
              <a:t> </a:t>
            </a:r>
          </a:p>
          <a:p>
            <a:pPr algn="ctr">
              <a:lnSpc>
                <a:spcPct val="90000"/>
              </a:lnSpc>
              <a:spcAft>
                <a:spcPts val="1000"/>
              </a:spcAft>
            </a:pPr>
            <a:endParaRPr lang="zh-CN" altLang="en-US" sz="4400">
              <a:solidFill>
                <a:srgbClr val="0000FF"/>
              </a:solidFill>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p:cBhvr>
                                        <p:cTn id="7" dur="2000"/>
                                        <p:tgtEl>
                                          <p:spTgt spid="215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507">
                                            <p:txEl>
                                              <p:pRg st="2" end="2"/>
                                            </p:txEl>
                                          </p:spTgt>
                                        </p:tgtEl>
                                        <p:attrNameLst>
                                          <p:attrName>style.visibility</p:attrName>
                                        </p:attrNameLst>
                                      </p:cBhvr>
                                      <p:to>
                                        <p:strVal val="visible"/>
                                      </p:to>
                                    </p:set>
                                    <p:animEffect>
                                      <p:cBhvr>
                                        <p:cTn id="12" dur="2000"/>
                                        <p:tgtEl>
                                          <p:spTgt spid="2150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1507">
                                            <p:txEl>
                                              <p:pRg st="4" end="4"/>
                                            </p:txEl>
                                          </p:spTgt>
                                        </p:tgtEl>
                                        <p:attrNameLst>
                                          <p:attrName>style.visibility</p:attrName>
                                        </p:attrNameLst>
                                      </p:cBhvr>
                                      <p:to>
                                        <p:strVal val="visible"/>
                                      </p:to>
                                    </p:set>
                                    <p:animEffect>
                                      <p:cBhvr>
                                        <p:cTn id="17" dur="2000"/>
                                        <p:tgtEl>
                                          <p:spTgt spid="215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bldLvl="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灯片编号占位符 5">
            <a:extLst>
              <a:ext uri="{FF2B5EF4-FFF2-40B4-BE49-F238E27FC236}">
                <a16:creationId xmlns:a16="http://schemas.microsoft.com/office/drawing/2014/main" id="{1B4D6B8F-DABE-402D-8849-7DCE4FAAB980}"/>
              </a:ext>
            </a:extLst>
          </p:cNvPr>
          <p:cNvSpPr>
            <a:spLocks noGrp="1"/>
          </p:cNvSpPr>
          <p:nvPr>
            <p:ph type="sldNum" sz="quarter" idx="12"/>
          </p:nvPr>
        </p:nvSpPr>
        <p:spPr/>
        <p:txBody>
          <a:bodyPr/>
          <a:lstStyle/>
          <a:p>
            <a:fld id="{EFB418EB-E796-4072-B9DC-540C656BBEEB}" type="slidenum">
              <a:rPr lang="zh-CN" altLang="en-US"/>
              <a:pPr/>
              <a:t>2</a:t>
            </a:fld>
            <a:endParaRPr lang="zh-CN" altLang="en-US" sz="1800">
              <a:solidFill>
                <a:schemeClr val="tx1"/>
              </a:solidFill>
            </a:endParaRPr>
          </a:p>
        </p:txBody>
      </p:sp>
      <p:pic>
        <p:nvPicPr>
          <p:cNvPr id="4098" name="图片 15">
            <a:extLst>
              <a:ext uri="{FF2B5EF4-FFF2-40B4-BE49-F238E27FC236}">
                <a16:creationId xmlns:a16="http://schemas.microsoft.com/office/drawing/2014/main" id="{4D96AD2D-B529-4FD6-AB8F-6B66C79516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6350"/>
            <a:ext cx="1219358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矩形 11">
            <a:extLst>
              <a:ext uri="{FF2B5EF4-FFF2-40B4-BE49-F238E27FC236}">
                <a16:creationId xmlns:a16="http://schemas.microsoft.com/office/drawing/2014/main" id="{A491E077-A4B6-48E5-A1D5-9BF045FC24F7}"/>
              </a:ext>
            </a:extLst>
          </p:cNvPr>
          <p:cNvSpPr>
            <a:spLocks noChangeArrowheads="1"/>
          </p:cNvSpPr>
          <p:nvPr/>
        </p:nvSpPr>
        <p:spPr bwMode="auto">
          <a:xfrm>
            <a:off x="2428875" y="4921250"/>
            <a:ext cx="69056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000" b="1">
                <a:solidFill>
                  <a:srgbClr val="3F3F3F"/>
                </a:solidFill>
                <a:latin typeface="Times New Roman" panose="02020603050405020304" pitchFamily="18" charset="0"/>
                <a:sym typeface="Times New Roman" panose="02020603050405020304" pitchFamily="18" charset="0"/>
              </a:rPr>
              <a:t>张军</a:t>
            </a:r>
            <a:endParaRPr lang="en-US" altLang="zh-CN" sz="2000" b="1">
              <a:solidFill>
                <a:srgbClr val="3F3F3F"/>
              </a:solidFill>
              <a:latin typeface="Times New Roman" panose="02020603050405020304" pitchFamily="18" charset="0"/>
              <a:sym typeface="Times New Roman" panose="02020603050405020304" pitchFamily="18" charset="0"/>
            </a:endParaRPr>
          </a:p>
        </p:txBody>
      </p:sp>
      <p:sp>
        <p:nvSpPr>
          <p:cNvPr id="4100" name="矩形 1">
            <a:extLst>
              <a:ext uri="{FF2B5EF4-FFF2-40B4-BE49-F238E27FC236}">
                <a16:creationId xmlns:a16="http://schemas.microsoft.com/office/drawing/2014/main" id="{DB102CB1-54B5-4453-8611-CCF952F67788}"/>
              </a:ext>
            </a:extLst>
          </p:cNvPr>
          <p:cNvSpPr>
            <a:spLocks noChangeArrowheads="1"/>
          </p:cNvSpPr>
          <p:nvPr/>
        </p:nvSpPr>
        <p:spPr bwMode="auto">
          <a:xfrm>
            <a:off x="4781550" y="1289050"/>
            <a:ext cx="46038" cy="4105275"/>
          </a:xfrm>
          <a:prstGeom prst="rect">
            <a:avLst/>
          </a:prstGeom>
          <a:solidFill>
            <a:srgbClr val="A5A5A5"/>
          </a:solidFill>
          <a:ln w="19050" cap="flat" cmpd="sng">
            <a:solidFill>
              <a:srgbClr val="FFFFFF"/>
            </a:solidFill>
            <a:miter lim="800000"/>
            <a:headEnd/>
            <a:tailEnd/>
          </a:ln>
        </p:spPr>
        <p:txBody>
          <a:bodyPr anchor="ctr"/>
          <a:lstStyle/>
          <a:p>
            <a:pPr algn="ctr"/>
            <a:endParaRPr lang="zh-CN" altLang="zh-CN">
              <a:solidFill>
                <a:srgbClr val="3F3F3F"/>
              </a:solidFill>
            </a:endParaRPr>
          </a:p>
        </p:txBody>
      </p:sp>
      <p:sp>
        <p:nvSpPr>
          <p:cNvPr id="4101" name="矩形 13">
            <a:extLst>
              <a:ext uri="{FF2B5EF4-FFF2-40B4-BE49-F238E27FC236}">
                <a16:creationId xmlns:a16="http://schemas.microsoft.com/office/drawing/2014/main" id="{62991596-9B84-41AD-97CD-717E7567F7CC}"/>
              </a:ext>
            </a:extLst>
          </p:cNvPr>
          <p:cNvSpPr>
            <a:spLocks noChangeArrowheads="1"/>
          </p:cNvSpPr>
          <p:nvPr/>
        </p:nvSpPr>
        <p:spPr bwMode="auto">
          <a:xfrm>
            <a:off x="5456238" y="1222375"/>
            <a:ext cx="3611562"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000" b="1">
                <a:solidFill>
                  <a:srgbClr val="3F3F3F"/>
                </a:solidFill>
                <a:latin typeface="Times New Roman" panose="02020603050405020304" pitchFamily="18" charset="0"/>
                <a:sym typeface="Times New Roman" panose="02020603050405020304" pitchFamily="18" charset="0"/>
              </a:rPr>
              <a:t>主讲人介绍：</a:t>
            </a:r>
          </a:p>
          <a:p>
            <a:r>
              <a:rPr lang="zh-CN" altLang="en-US">
                <a:solidFill>
                  <a:srgbClr val="3F3F3F"/>
                </a:solidFill>
                <a:latin typeface="Times New Roman" panose="02020603050405020304" pitchFamily="18" charset="0"/>
                <a:sym typeface="Times New Roman" panose="02020603050405020304" pitchFamily="18" charset="0"/>
              </a:rPr>
              <a:t>中国民主促进会会员</a:t>
            </a:r>
          </a:p>
          <a:p>
            <a:r>
              <a:rPr lang="zh-CN" altLang="en-US">
                <a:solidFill>
                  <a:srgbClr val="3F3F3F"/>
                </a:solidFill>
                <a:latin typeface="Times New Roman" panose="02020603050405020304" pitchFamily="18" charset="0"/>
                <a:sym typeface="Times New Roman" panose="02020603050405020304" pitchFamily="18" charset="0"/>
              </a:rPr>
              <a:t>中学一级教师</a:t>
            </a:r>
          </a:p>
          <a:p>
            <a:r>
              <a:rPr lang="zh-CN" altLang="en-US">
                <a:solidFill>
                  <a:srgbClr val="3F3F3F"/>
                </a:solidFill>
                <a:latin typeface="Times New Roman" panose="02020603050405020304" pitchFamily="18" charset="0"/>
                <a:sym typeface="Times New Roman" panose="02020603050405020304" pitchFamily="18" charset="0"/>
              </a:rPr>
              <a:t> 湖南师范大学英语语言文学硕士</a:t>
            </a:r>
          </a:p>
          <a:p>
            <a:r>
              <a:rPr lang="zh-CN" altLang="en-US">
                <a:solidFill>
                  <a:srgbClr val="3F3F3F"/>
                </a:solidFill>
                <a:latin typeface="Times New Roman" panose="02020603050405020304" pitchFamily="18" charset="0"/>
                <a:sym typeface="Times New Roman" panose="02020603050405020304" pitchFamily="18" charset="0"/>
              </a:rPr>
              <a:t>湖南省高考命题库英语科命题专家</a:t>
            </a:r>
          </a:p>
          <a:p>
            <a:r>
              <a:rPr lang="zh-CN" altLang="en-US">
                <a:solidFill>
                  <a:srgbClr val="3F3F3F"/>
                </a:solidFill>
                <a:latin typeface="Times New Roman" panose="02020603050405020304" pitchFamily="18" charset="0"/>
                <a:sym typeface="Times New Roman" panose="02020603050405020304" pitchFamily="18" charset="0"/>
              </a:rPr>
              <a:t>多次参与湖南省学业水平考试命题</a:t>
            </a:r>
          </a:p>
          <a:p>
            <a:r>
              <a:rPr lang="zh-CN" altLang="en-US">
                <a:solidFill>
                  <a:srgbClr val="3F3F3F"/>
                </a:solidFill>
                <a:latin typeface="Times New Roman" panose="02020603050405020304" pitchFamily="18" charset="0"/>
                <a:sym typeface="Times New Roman" panose="02020603050405020304" pitchFamily="18" charset="0"/>
              </a:rPr>
              <a:t>衡阳市英语学科带头人</a:t>
            </a:r>
          </a:p>
          <a:p>
            <a:r>
              <a:rPr lang="zh-CN" altLang="en-US">
                <a:solidFill>
                  <a:srgbClr val="3F3F3F"/>
                </a:solidFill>
                <a:latin typeface="Times New Roman" panose="02020603050405020304" pitchFamily="18" charset="0"/>
                <a:sym typeface="Times New Roman" panose="02020603050405020304" pitchFamily="18" charset="0"/>
              </a:rPr>
              <a:t>现担任衡阳市八中高三英语老师</a:t>
            </a:r>
          </a:p>
        </p:txBody>
      </p:sp>
      <p:sp>
        <p:nvSpPr>
          <p:cNvPr id="4102" name="矩形 17">
            <a:extLst>
              <a:ext uri="{FF2B5EF4-FFF2-40B4-BE49-F238E27FC236}">
                <a16:creationId xmlns:a16="http://schemas.microsoft.com/office/drawing/2014/main" id="{73AC78D2-6609-4B7A-BB80-BB332C3BF9A7}"/>
              </a:ext>
            </a:extLst>
          </p:cNvPr>
          <p:cNvSpPr>
            <a:spLocks noChangeArrowheads="1"/>
          </p:cNvSpPr>
          <p:nvPr/>
        </p:nvSpPr>
        <p:spPr bwMode="auto">
          <a:xfrm>
            <a:off x="5446713" y="4048125"/>
            <a:ext cx="3992562"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000" b="1">
                <a:solidFill>
                  <a:srgbClr val="3F3F3F"/>
                </a:solidFill>
                <a:latin typeface="Times New Roman" panose="02020603050405020304" pitchFamily="18" charset="0"/>
                <a:sym typeface="Times New Roman" panose="02020603050405020304" pitchFamily="18" charset="0"/>
              </a:rPr>
              <a:t>演讲主题：</a:t>
            </a:r>
          </a:p>
          <a:p>
            <a:r>
              <a:rPr lang="zh-CN" altLang="en-US" sz="2000">
                <a:solidFill>
                  <a:srgbClr val="3F3F3F"/>
                </a:solidFill>
                <a:latin typeface="Times New Roman" panose="02020603050405020304" pitchFamily="18" charset="0"/>
                <a:sym typeface="Times New Roman" panose="02020603050405020304" pitchFamily="18" charset="0"/>
              </a:rPr>
              <a:t>2021年全国高考英语学科考前指导</a:t>
            </a:r>
            <a:endParaRPr lang="zh-CN" altLang="en-US" sz="2000" b="1">
              <a:solidFill>
                <a:srgbClr val="2E75B5"/>
              </a:solidFill>
              <a:latin typeface="Times New Roman" panose="02020603050405020304" pitchFamily="18" charset="0"/>
              <a:sym typeface="Times New Roman" panose="02020603050405020304" pitchFamily="18" charset="0"/>
            </a:endParaRPr>
          </a:p>
          <a:p>
            <a:endParaRPr lang="zh-CN" altLang="en-US" sz="2000" b="1">
              <a:solidFill>
                <a:srgbClr val="3F3F3F"/>
              </a:solidFill>
              <a:latin typeface="Times New Roman" panose="02020603050405020304" pitchFamily="18" charset="0"/>
              <a:sym typeface="Times New Roman" panose="02020603050405020304" pitchFamily="18" charset="0"/>
            </a:endParaRPr>
          </a:p>
        </p:txBody>
      </p:sp>
      <p:sp>
        <p:nvSpPr>
          <p:cNvPr id="4103" name="矩形 2">
            <a:extLst>
              <a:ext uri="{FF2B5EF4-FFF2-40B4-BE49-F238E27FC236}">
                <a16:creationId xmlns:a16="http://schemas.microsoft.com/office/drawing/2014/main" id="{ADEEF93C-BB81-4F0E-B144-E0657251ABC6}"/>
              </a:ext>
            </a:extLst>
          </p:cNvPr>
          <p:cNvSpPr>
            <a:spLocks noChangeArrowheads="1"/>
          </p:cNvSpPr>
          <p:nvPr/>
        </p:nvSpPr>
        <p:spPr bwMode="auto">
          <a:xfrm>
            <a:off x="1889125" y="1697038"/>
            <a:ext cx="2289175" cy="3089275"/>
          </a:xfrm>
          <a:prstGeom prst="rect">
            <a:avLst/>
          </a:prstGeom>
          <a:solidFill>
            <a:srgbClr val="A5A5A5"/>
          </a:solidFill>
          <a:ln w="19050" cap="flat" cmpd="sng">
            <a:solidFill>
              <a:srgbClr val="FFFFFF"/>
            </a:solidFill>
            <a:miter lim="800000"/>
            <a:headEnd/>
            <a:tailEnd/>
          </a:ln>
        </p:spPr>
        <p:txBody>
          <a:bodyPr anchor="ctr"/>
          <a:lstStyle/>
          <a:p>
            <a:pPr algn="ctr"/>
            <a:endParaRPr lang="zh-CN" altLang="zh-CN">
              <a:solidFill>
                <a:srgbClr val="3F3F3F"/>
              </a:solidFill>
            </a:endParaRPr>
          </a:p>
        </p:txBody>
      </p:sp>
      <p:sp>
        <p:nvSpPr>
          <p:cNvPr id="4104" name="矩形 22">
            <a:extLst>
              <a:ext uri="{FF2B5EF4-FFF2-40B4-BE49-F238E27FC236}">
                <a16:creationId xmlns:a16="http://schemas.microsoft.com/office/drawing/2014/main" id="{EAC3736D-0D8F-4D47-9543-43B96D5CB5BF}"/>
              </a:ext>
            </a:extLst>
          </p:cNvPr>
          <p:cNvSpPr>
            <a:spLocks noChangeArrowheads="1"/>
          </p:cNvSpPr>
          <p:nvPr/>
        </p:nvSpPr>
        <p:spPr bwMode="auto">
          <a:xfrm>
            <a:off x="4238625" y="3076575"/>
            <a:ext cx="542925" cy="44450"/>
          </a:xfrm>
          <a:prstGeom prst="rect">
            <a:avLst/>
          </a:prstGeom>
          <a:solidFill>
            <a:srgbClr val="A5A5A5"/>
          </a:solidFill>
          <a:ln w="19050" cap="flat" cmpd="sng">
            <a:solidFill>
              <a:srgbClr val="FFFFFF"/>
            </a:solidFill>
            <a:miter lim="800000"/>
            <a:headEnd/>
            <a:tailEnd/>
          </a:ln>
        </p:spPr>
        <p:txBody>
          <a:bodyPr anchor="ctr"/>
          <a:lstStyle/>
          <a:p>
            <a:pPr algn="ctr"/>
            <a:endParaRPr lang="zh-CN" altLang="zh-CN">
              <a:solidFill>
                <a:srgbClr val="3F3F3F"/>
              </a:solidFill>
            </a:endParaRPr>
          </a:p>
        </p:txBody>
      </p:sp>
      <p:sp>
        <p:nvSpPr>
          <p:cNvPr id="4105" name="矩形 23">
            <a:extLst>
              <a:ext uri="{FF2B5EF4-FFF2-40B4-BE49-F238E27FC236}">
                <a16:creationId xmlns:a16="http://schemas.microsoft.com/office/drawing/2014/main" id="{FC456273-7D10-47D8-AC45-5A209812FA8E}"/>
              </a:ext>
            </a:extLst>
          </p:cNvPr>
          <p:cNvSpPr>
            <a:spLocks noChangeArrowheads="1"/>
          </p:cNvSpPr>
          <p:nvPr/>
        </p:nvSpPr>
        <p:spPr bwMode="auto">
          <a:xfrm>
            <a:off x="4830763" y="1958975"/>
            <a:ext cx="542925" cy="46038"/>
          </a:xfrm>
          <a:prstGeom prst="rect">
            <a:avLst/>
          </a:prstGeom>
          <a:solidFill>
            <a:srgbClr val="A5A5A5"/>
          </a:solidFill>
          <a:ln w="19050" cap="flat" cmpd="sng">
            <a:solidFill>
              <a:srgbClr val="FFFFFF"/>
            </a:solidFill>
            <a:miter lim="800000"/>
            <a:headEnd/>
            <a:tailEnd/>
          </a:ln>
        </p:spPr>
        <p:txBody>
          <a:bodyPr anchor="ctr"/>
          <a:lstStyle/>
          <a:p>
            <a:pPr algn="ctr"/>
            <a:endParaRPr lang="zh-CN" altLang="zh-CN">
              <a:solidFill>
                <a:srgbClr val="3F3F3F"/>
              </a:solidFill>
            </a:endParaRPr>
          </a:p>
        </p:txBody>
      </p:sp>
      <p:sp>
        <p:nvSpPr>
          <p:cNvPr id="4106" name="矩形 24">
            <a:extLst>
              <a:ext uri="{FF2B5EF4-FFF2-40B4-BE49-F238E27FC236}">
                <a16:creationId xmlns:a16="http://schemas.microsoft.com/office/drawing/2014/main" id="{5AB02FF3-C4FD-4261-952B-E66E27DE1844}"/>
              </a:ext>
            </a:extLst>
          </p:cNvPr>
          <p:cNvSpPr>
            <a:spLocks noChangeArrowheads="1"/>
          </p:cNvSpPr>
          <p:nvPr/>
        </p:nvSpPr>
        <p:spPr bwMode="auto">
          <a:xfrm>
            <a:off x="4827588" y="4248150"/>
            <a:ext cx="541337" cy="44450"/>
          </a:xfrm>
          <a:prstGeom prst="rect">
            <a:avLst/>
          </a:prstGeom>
          <a:solidFill>
            <a:srgbClr val="A5A5A5"/>
          </a:solidFill>
          <a:ln w="19050" cap="flat" cmpd="sng">
            <a:solidFill>
              <a:srgbClr val="FFFFFF"/>
            </a:solidFill>
            <a:miter lim="800000"/>
            <a:headEnd/>
            <a:tailEnd/>
          </a:ln>
        </p:spPr>
        <p:txBody>
          <a:bodyPr anchor="ctr"/>
          <a:lstStyle/>
          <a:p>
            <a:pPr algn="ctr"/>
            <a:endParaRPr lang="zh-CN" altLang="zh-CN">
              <a:solidFill>
                <a:srgbClr val="3F3F3F"/>
              </a:solidFill>
            </a:endParaRPr>
          </a:p>
        </p:txBody>
      </p:sp>
      <p:sp>
        <p:nvSpPr>
          <p:cNvPr id="4107" name="椭圆 4">
            <a:extLst>
              <a:ext uri="{FF2B5EF4-FFF2-40B4-BE49-F238E27FC236}">
                <a16:creationId xmlns:a16="http://schemas.microsoft.com/office/drawing/2014/main" id="{2DDACD5E-F341-4932-8F21-13D78E2D6EB0}"/>
              </a:ext>
            </a:extLst>
          </p:cNvPr>
          <p:cNvSpPr>
            <a:spLocks noChangeArrowheads="1"/>
          </p:cNvSpPr>
          <p:nvPr/>
        </p:nvSpPr>
        <p:spPr bwMode="auto">
          <a:xfrm>
            <a:off x="4695825" y="1874838"/>
            <a:ext cx="219075" cy="219075"/>
          </a:xfrm>
          <a:prstGeom prst="ellipse">
            <a:avLst/>
          </a:prstGeom>
          <a:solidFill>
            <a:srgbClr val="A5A5A5"/>
          </a:solidFill>
          <a:ln w="19050" cap="flat" cmpd="sng">
            <a:solidFill>
              <a:srgbClr val="FFFFFF"/>
            </a:solidFill>
            <a:round/>
            <a:headEnd/>
            <a:tailEnd/>
          </a:ln>
        </p:spPr>
        <p:txBody>
          <a:bodyPr anchor="ctr"/>
          <a:lstStyle/>
          <a:p>
            <a:pPr algn="ctr"/>
            <a:endParaRPr lang="zh-CN" altLang="zh-CN">
              <a:solidFill>
                <a:srgbClr val="3F3F3F"/>
              </a:solidFill>
            </a:endParaRPr>
          </a:p>
        </p:txBody>
      </p:sp>
      <p:sp>
        <p:nvSpPr>
          <p:cNvPr id="4108" name="椭圆 25">
            <a:extLst>
              <a:ext uri="{FF2B5EF4-FFF2-40B4-BE49-F238E27FC236}">
                <a16:creationId xmlns:a16="http://schemas.microsoft.com/office/drawing/2014/main" id="{46353F9C-2940-4F73-A55C-C18022A5202E}"/>
              </a:ext>
            </a:extLst>
          </p:cNvPr>
          <p:cNvSpPr>
            <a:spLocks noChangeArrowheads="1"/>
          </p:cNvSpPr>
          <p:nvPr/>
        </p:nvSpPr>
        <p:spPr bwMode="auto">
          <a:xfrm>
            <a:off x="4695825" y="4160838"/>
            <a:ext cx="219075" cy="219075"/>
          </a:xfrm>
          <a:prstGeom prst="ellipse">
            <a:avLst/>
          </a:prstGeom>
          <a:solidFill>
            <a:srgbClr val="A5A5A5"/>
          </a:solidFill>
          <a:ln w="19050" cap="flat" cmpd="sng">
            <a:solidFill>
              <a:srgbClr val="FFFFFF"/>
            </a:solidFill>
            <a:round/>
            <a:headEnd/>
            <a:tailEnd/>
          </a:ln>
        </p:spPr>
        <p:txBody>
          <a:bodyPr anchor="ctr"/>
          <a:lstStyle/>
          <a:p>
            <a:pPr algn="ctr"/>
            <a:endParaRPr lang="zh-CN" altLang="zh-CN">
              <a:solidFill>
                <a:srgbClr val="3F3F3F"/>
              </a:solidFill>
            </a:endParaRPr>
          </a:p>
        </p:txBody>
      </p:sp>
      <p:sp>
        <p:nvSpPr>
          <p:cNvPr id="4109" name="椭圆 26">
            <a:extLst>
              <a:ext uri="{FF2B5EF4-FFF2-40B4-BE49-F238E27FC236}">
                <a16:creationId xmlns:a16="http://schemas.microsoft.com/office/drawing/2014/main" id="{1551F2DF-6069-48A6-B0A3-DA96C3302D57}"/>
              </a:ext>
            </a:extLst>
          </p:cNvPr>
          <p:cNvSpPr>
            <a:spLocks noChangeArrowheads="1"/>
          </p:cNvSpPr>
          <p:nvPr/>
        </p:nvSpPr>
        <p:spPr bwMode="auto">
          <a:xfrm>
            <a:off x="4672013" y="3003550"/>
            <a:ext cx="219075" cy="219075"/>
          </a:xfrm>
          <a:prstGeom prst="ellipse">
            <a:avLst/>
          </a:prstGeom>
          <a:solidFill>
            <a:srgbClr val="A5A5A5"/>
          </a:solidFill>
          <a:ln w="19050" cap="flat" cmpd="sng">
            <a:solidFill>
              <a:srgbClr val="FFFFFF"/>
            </a:solidFill>
            <a:round/>
            <a:headEnd/>
            <a:tailEnd/>
          </a:ln>
        </p:spPr>
        <p:txBody>
          <a:bodyPr anchor="ctr"/>
          <a:lstStyle/>
          <a:p>
            <a:pPr algn="ctr"/>
            <a:endParaRPr lang="zh-CN" altLang="zh-CN">
              <a:solidFill>
                <a:srgbClr val="3F3F3F"/>
              </a:solidFill>
            </a:endParaRPr>
          </a:p>
        </p:txBody>
      </p:sp>
      <p:pic>
        <p:nvPicPr>
          <p:cNvPr id="4110" name="图片 14">
            <a:extLst>
              <a:ext uri="{FF2B5EF4-FFF2-40B4-BE49-F238E27FC236}">
                <a16:creationId xmlns:a16="http://schemas.microsoft.com/office/drawing/2014/main" id="{A662B178-9BA8-4267-91EA-8B1330C94D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788" y="334963"/>
            <a:ext cx="1001712"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图片 3" descr="4U2A8826">
            <a:extLst>
              <a:ext uri="{FF2B5EF4-FFF2-40B4-BE49-F238E27FC236}">
                <a16:creationId xmlns:a16="http://schemas.microsoft.com/office/drawing/2014/main" id="{104C4B7F-FDF1-405C-9C77-038E2BBB6C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641" t="3351" r="31863" b="4332"/>
          <a:stretch>
            <a:fillRect/>
          </a:stretch>
        </p:blipFill>
        <p:spPr bwMode="auto">
          <a:xfrm>
            <a:off x="1895475" y="1697038"/>
            <a:ext cx="2282825" cy="309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63E770CD-DFC1-474D-A8E1-17F99260EA77}"/>
              </a:ext>
            </a:extLst>
          </p:cNvPr>
          <p:cNvSpPr>
            <a:spLocks noGrp="1"/>
          </p:cNvSpPr>
          <p:nvPr>
            <p:ph type="sldNum" sz="quarter" idx="12"/>
          </p:nvPr>
        </p:nvSpPr>
        <p:spPr/>
        <p:txBody>
          <a:bodyPr/>
          <a:lstStyle/>
          <a:p>
            <a:fld id="{DC81CF05-0AD4-4D33-9C91-C1B2812A4651}" type="slidenum">
              <a:rPr lang="zh-CN" altLang="en-US"/>
              <a:pPr/>
              <a:t>20</a:t>
            </a:fld>
            <a:endParaRPr lang="zh-CN" altLang="en-US" sz="1800">
              <a:solidFill>
                <a:schemeClr val="tx1"/>
              </a:solidFill>
            </a:endParaRPr>
          </a:p>
        </p:txBody>
      </p:sp>
      <p:sp>
        <p:nvSpPr>
          <p:cNvPr id="22530" name="文本框 92161">
            <a:extLst>
              <a:ext uri="{FF2B5EF4-FFF2-40B4-BE49-F238E27FC236}">
                <a16:creationId xmlns:a16="http://schemas.microsoft.com/office/drawing/2014/main" id="{C88F8211-1320-4851-B7B2-7CA14FC88290}"/>
              </a:ext>
            </a:extLst>
          </p:cNvPr>
          <p:cNvSpPr>
            <a:spLocks noChangeArrowheads="1"/>
          </p:cNvSpPr>
          <p:nvPr/>
        </p:nvSpPr>
        <p:spPr bwMode="auto">
          <a:xfrm>
            <a:off x="1233488" y="1243013"/>
            <a:ext cx="9718675"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62" tIns="48381" rIns="96762" bIns="48381">
            <a:spAutoFit/>
          </a:bodyPr>
          <a:lstStyle/>
          <a:p>
            <a:pPr>
              <a:lnSpc>
                <a:spcPct val="95000"/>
              </a:lnSpc>
            </a:pPr>
            <a:r>
              <a:rPr lang="en-US" altLang="zh-CN" sz="2800" b="1">
                <a:solidFill>
                  <a:srgbClr val="FF0000"/>
                </a:solidFill>
                <a:latin typeface="楷体" panose="02010609060101010101" pitchFamily="49" charset="-122"/>
                <a:ea typeface="楷体" panose="02010609060101010101" pitchFamily="49" charset="-122"/>
                <a:sym typeface="楷体" panose="02010609060101010101" pitchFamily="49" charset="-122"/>
              </a:rPr>
              <a:t>【</a:t>
            </a:r>
            <a:r>
              <a:rPr lang="zh-CN" altLang="en-US" sz="2800" b="1">
                <a:solidFill>
                  <a:srgbClr val="FF0000"/>
                </a:solidFill>
                <a:latin typeface="楷体" panose="02010609060101010101" pitchFamily="49" charset="-122"/>
                <a:ea typeface="楷体" panose="02010609060101010101" pitchFamily="49" charset="-122"/>
                <a:sym typeface="楷体" panose="02010609060101010101" pitchFamily="49" charset="-122"/>
              </a:rPr>
              <a:t>趋势分析</a:t>
            </a:r>
            <a:r>
              <a:rPr lang="en-US" altLang="zh-CN" sz="2800" b="1">
                <a:solidFill>
                  <a:srgbClr val="FF0000"/>
                </a:solidFill>
                <a:latin typeface="楷体" panose="02010609060101010101" pitchFamily="49" charset="-122"/>
                <a:ea typeface="楷体" panose="02010609060101010101" pitchFamily="49" charset="-122"/>
                <a:sym typeface="楷体" panose="02010609060101010101" pitchFamily="49" charset="-122"/>
              </a:rPr>
              <a:t>】</a:t>
            </a:r>
            <a:b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br>
            <a:r>
              <a:rPr lang="en-US" altLang="zh-CN" sz="2800" b="1">
                <a:solidFill>
                  <a:srgbClr val="000000"/>
                </a:solidFill>
                <a:latin typeface="楷体" panose="02010609060101010101" pitchFamily="49" charset="-122"/>
                <a:ea typeface="楷体" panose="02010609060101010101" pitchFamily="49" charset="-122"/>
                <a:sym typeface="楷体" panose="02010609060101010101" pitchFamily="49" charset="-122"/>
              </a:rPr>
              <a:t>        </a:t>
            </a:r>
          </a:p>
          <a:p>
            <a:pPr algn="just">
              <a:lnSpc>
                <a:spcPct val="95000"/>
              </a:lnSpc>
            </a:pP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听力录音的语速适当，侧重考查考生对听到的语</a:t>
            </a:r>
            <a:b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b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言材料的反应能力、理解能力及分析能力。三年来，</a:t>
            </a:r>
            <a:b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b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听力试题提问的内容涉及事件</a:t>
            </a:r>
            <a:r>
              <a:rPr lang="en-US" altLang="zh-CN" sz="2800" b="1">
                <a:solidFill>
                  <a:srgbClr val="000000"/>
                </a:solidFill>
                <a:latin typeface="楷体" panose="02010609060101010101" pitchFamily="49" charset="-122"/>
                <a:ea typeface="楷体" panose="02010609060101010101" pitchFamily="49" charset="-122"/>
                <a:sym typeface="楷体" panose="02010609060101010101" pitchFamily="49" charset="-122"/>
              </a:rPr>
              <a:t>(what)</a:t>
            </a: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、地点</a:t>
            </a:r>
            <a:r>
              <a:rPr lang="en-US" altLang="zh-CN" sz="2800" b="1">
                <a:solidFill>
                  <a:srgbClr val="000000"/>
                </a:solidFill>
                <a:latin typeface="楷体" panose="02010609060101010101" pitchFamily="49" charset="-122"/>
                <a:ea typeface="楷体" panose="02010609060101010101" pitchFamily="49" charset="-122"/>
                <a:sym typeface="楷体" panose="02010609060101010101" pitchFamily="49" charset="-122"/>
              </a:rPr>
              <a:t>(where)</a:t>
            </a: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a:t>
            </a:r>
            <a:b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b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原因</a:t>
            </a:r>
            <a:r>
              <a:rPr lang="en-US" altLang="zh-CN" sz="2800" b="1">
                <a:solidFill>
                  <a:srgbClr val="000000"/>
                </a:solidFill>
                <a:latin typeface="楷体" panose="02010609060101010101" pitchFamily="49" charset="-122"/>
                <a:ea typeface="楷体" panose="02010609060101010101" pitchFamily="49" charset="-122"/>
                <a:sym typeface="楷体" panose="02010609060101010101" pitchFamily="49" charset="-122"/>
              </a:rPr>
              <a:t>(why)</a:t>
            </a: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、时间</a:t>
            </a:r>
            <a:r>
              <a:rPr lang="en-US" altLang="zh-CN" sz="2800" b="1">
                <a:solidFill>
                  <a:srgbClr val="000000"/>
                </a:solidFill>
                <a:latin typeface="楷体" panose="02010609060101010101" pitchFamily="49" charset="-122"/>
                <a:ea typeface="楷体" panose="02010609060101010101" pitchFamily="49" charset="-122"/>
                <a:sym typeface="楷体" panose="02010609060101010101" pitchFamily="49" charset="-122"/>
              </a:rPr>
              <a:t>(when)</a:t>
            </a: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、数字</a:t>
            </a:r>
            <a:r>
              <a:rPr lang="en-US" altLang="zh-CN" sz="2800" b="1">
                <a:solidFill>
                  <a:srgbClr val="000000"/>
                </a:solidFill>
                <a:latin typeface="楷体" panose="02010609060101010101" pitchFamily="49" charset="-122"/>
                <a:ea typeface="楷体" panose="02010609060101010101" pitchFamily="49" charset="-122"/>
                <a:sym typeface="楷体" panose="02010609060101010101" pitchFamily="49" charset="-122"/>
              </a:rPr>
              <a:t>(how many/ how much/ long)</a:t>
            </a: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等。</a:t>
            </a:r>
            <a:endParaRPr lang="en-US" altLang="zh-CN" sz="2800" b="1">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just">
              <a:lnSpc>
                <a:spcPct val="95000"/>
              </a:lnSpc>
            </a:pPr>
            <a:r>
              <a:rPr lang="zh-CN" altLang="en-US" sz="2800" b="1">
                <a:solidFill>
                  <a:srgbClr val="FF0000"/>
                </a:solidFill>
                <a:latin typeface="楷体" panose="02010609060101010101" pitchFamily="49" charset="-122"/>
                <a:ea typeface="楷体" panose="02010609060101010101" pitchFamily="49" charset="-122"/>
                <a:sym typeface="楷体" panose="02010609060101010101" pitchFamily="49" charset="-122"/>
              </a:rPr>
              <a:t>其中事件、地点和原因是考查的重点</a:t>
            </a: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5">
            <a:extLst>
              <a:ext uri="{FF2B5EF4-FFF2-40B4-BE49-F238E27FC236}">
                <a16:creationId xmlns:a16="http://schemas.microsoft.com/office/drawing/2014/main" id="{4BEF8AAF-408C-4492-A205-FCCFE05CB58A}"/>
              </a:ext>
            </a:extLst>
          </p:cNvPr>
          <p:cNvSpPr>
            <a:spLocks noGrp="1"/>
          </p:cNvSpPr>
          <p:nvPr>
            <p:ph type="sldNum" sz="quarter" idx="12"/>
          </p:nvPr>
        </p:nvSpPr>
        <p:spPr/>
        <p:txBody>
          <a:bodyPr/>
          <a:lstStyle/>
          <a:p>
            <a:fld id="{CB3F2C31-6022-4FE3-B717-192351162BB1}" type="slidenum">
              <a:rPr lang="zh-CN" altLang="en-US"/>
              <a:pPr/>
              <a:t>21</a:t>
            </a:fld>
            <a:endParaRPr lang="zh-CN" altLang="en-US" sz="1800">
              <a:solidFill>
                <a:schemeClr val="tx1"/>
              </a:solidFill>
            </a:endParaRPr>
          </a:p>
        </p:txBody>
      </p:sp>
      <p:pic>
        <p:nvPicPr>
          <p:cNvPr id="23554" name="图片 1">
            <a:extLst>
              <a:ext uri="{FF2B5EF4-FFF2-40B4-BE49-F238E27FC236}">
                <a16:creationId xmlns:a16="http://schemas.microsoft.com/office/drawing/2014/main" id="{B2B156DB-BB48-47A9-AD8E-B6FC4099A5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675" y="1449388"/>
            <a:ext cx="100203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矩形 2">
            <a:extLst>
              <a:ext uri="{FF2B5EF4-FFF2-40B4-BE49-F238E27FC236}">
                <a16:creationId xmlns:a16="http://schemas.microsoft.com/office/drawing/2014/main" id="{AD298747-1ABE-4D5C-A1C3-249DC47979A9}"/>
              </a:ext>
            </a:extLst>
          </p:cNvPr>
          <p:cNvSpPr>
            <a:spLocks noChangeArrowheads="1"/>
          </p:cNvSpPr>
          <p:nvPr/>
        </p:nvSpPr>
        <p:spPr bwMode="auto">
          <a:xfrm>
            <a:off x="1020763" y="2638425"/>
            <a:ext cx="10333037"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ctr">
              <a:lnSpc>
                <a:spcPct val="150000"/>
              </a:lnSpc>
            </a:pPr>
            <a:r>
              <a:rPr lang="zh-CN" altLang="en-US" sz="2800">
                <a:solidFill>
                  <a:srgbClr val="000000"/>
                </a:solidFill>
                <a:latin typeface="Times New Roman" panose="02020603050405020304" pitchFamily="18" charset="0"/>
                <a:sym typeface="Times New Roman" panose="02020603050405020304" pitchFamily="18" charset="0"/>
              </a:rPr>
              <a:t>【原文】</a:t>
            </a:r>
          </a:p>
          <a:p>
            <a:pPr fontAlgn="ctr">
              <a:lnSpc>
                <a:spcPct val="150000"/>
              </a:lnSpc>
            </a:pPr>
            <a:r>
              <a:rPr lang="en-US" altLang="zh-CN" sz="2800">
                <a:solidFill>
                  <a:srgbClr val="000000"/>
                </a:solidFill>
                <a:latin typeface="Times New Roman" panose="02020603050405020304" pitchFamily="18" charset="0"/>
                <a:sym typeface="Times New Roman" panose="02020603050405020304" pitchFamily="18" charset="0"/>
              </a:rPr>
              <a:t>W: If I were your teacher, I would give an A for your speech.</a:t>
            </a:r>
            <a:endParaRPr lang="zh-CN" altLang="en-US" sz="2800">
              <a:solidFill>
                <a:srgbClr val="000000"/>
              </a:solidFill>
              <a:latin typeface="Times New Roman" panose="02020603050405020304" pitchFamily="18" charset="0"/>
              <a:sym typeface="Times New Roman" panose="02020603050405020304" pitchFamily="18" charset="0"/>
            </a:endParaRPr>
          </a:p>
          <a:p>
            <a:pPr fontAlgn="ctr">
              <a:lnSpc>
                <a:spcPct val="150000"/>
              </a:lnSpc>
            </a:pPr>
            <a:r>
              <a:rPr lang="en-US" altLang="zh-CN" sz="2800">
                <a:solidFill>
                  <a:srgbClr val="000000"/>
                </a:solidFill>
                <a:latin typeface="Times New Roman" panose="02020603050405020304" pitchFamily="18" charset="0"/>
                <a:sym typeface="Times New Roman" panose="02020603050405020304" pitchFamily="18" charset="0"/>
              </a:rPr>
              <a:t>M: Thank you for your help, Ms. Daisy. My mom said we were so lucky to live next to you.</a:t>
            </a:r>
            <a:endParaRPr lang="zh-CN" altLang="en-US" sz="2800">
              <a:solidFill>
                <a:srgbClr val="000000"/>
              </a:solidFill>
              <a:latin typeface="Times New Roman" panose="02020603050405020304" pitchFamily="18" charset="0"/>
              <a:sym typeface="Times New Roman" panose="02020603050405020304" pitchFamily="18" charset="0"/>
            </a:endParaRPr>
          </a:p>
        </p:txBody>
      </p:sp>
      <p:sp>
        <p:nvSpPr>
          <p:cNvPr id="23556" name="直接连接符 7">
            <a:extLst>
              <a:ext uri="{FF2B5EF4-FFF2-40B4-BE49-F238E27FC236}">
                <a16:creationId xmlns:a16="http://schemas.microsoft.com/office/drawing/2014/main" id="{293B44B2-835A-41FD-93DC-51240D73C75F}"/>
              </a:ext>
            </a:extLst>
          </p:cNvPr>
          <p:cNvSpPr>
            <a:spLocks noChangeShapeType="1"/>
          </p:cNvSpPr>
          <p:nvPr/>
        </p:nvSpPr>
        <p:spPr bwMode="auto">
          <a:xfrm>
            <a:off x="1598613" y="3978275"/>
            <a:ext cx="3078162" cy="0"/>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3557" name="直接连接符 8">
            <a:extLst>
              <a:ext uri="{FF2B5EF4-FFF2-40B4-BE49-F238E27FC236}">
                <a16:creationId xmlns:a16="http://schemas.microsoft.com/office/drawing/2014/main" id="{A9F2E3E2-DA4D-4538-B00E-71E10BB0A062}"/>
              </a:ext>
            </a:extLst>
          </p:cNvPr>
          <p:cNvSpPr>
            <a:spLocks noChangeShapeType="1"/>
          </p:cNvSpPr>
          <p:nvPr/>
        </p:nvSpPr>
        <p:spPr bwMode="auto">
          <a:xfrm>
            <a:off x="5238750" y="4600575"/>
            <a:ext cx="3078163" cy="0"/>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3558" name="文本框 9">
            <a:extLst>
              <a:ext uri="{FF2B5EF4-FFF2-40B4-BE49-F238E27FC236}">
                <a16:creationId xmlns:a16="http://schemas.microsoft.com/office/drawing/2014/main" id="{02BC4636-0E63-4B62-95B9-8A531187419B}"/>
              </a:ext>
            </a:extLst>
          </p:cNvPr>
          <p:cNvSpPr>
            <a:spLocks noChangeArrowheads="1"/>
          </p:cNvSpPr>
          <p:nvPr/>
        </p:nvSpPr>
        <p:spPr bwMode="auto">
          <a:xfrm>
            <a:off x="9099550" y="6305550"/>
            <a:ext cx="1816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Ⅱ</a:t>
            </a:r>
            <a:endParaRPr lang="zh-CN" altLang="en-US" sz="2400" b="1" u="sng">
              <a:solidFill>
                <a:srgbClr val="FF0000"/>
              </a:solidFill>
              <a:ea typeface="微软雅黑" panose="020B0503020204020204" pitchFamily="34" charset="-122"/>
              <a:sym typeface="Arial" panose="020B0604020202020204" pitchFamily="34" charset="0"/>
            </a:endParaRPr>
          </a:p>
        </p:txBody>
      </p:sp>
      <p:sp>
        <p:nvSpPr>
          <p:cNvPr id="23559" name="直接连接符 10">
            <a:extLst>
              <a:ext uri="{FF2B5EF4-FFF2-40B4-BE49-F238E27FC236}">
                <a16:creationId xmlns:a16="http://schemas.microsoft.com/office/drawing/2014/main" id="{47BF2A7E-49D2-4CE7-9D97-4597BB79C805}"/>
              </a:ext>
            </a:extLst>
          </p:cNvPr>
          <p:cNvSpPr>
            <a:spLocks noChangeShapeType="1"/>
          </p:cNvSpPr>
          <p:nvPr/>
        </p:nvSpPr>
        <p:spPr bwMode="auto">
          <a:xfrm>
            <a:off x="1423988" y="2638425"/>
            <a:ext cx="3078162" cy="0"/>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23560" name="听力音频1">
            <a:hlinkClick r:id="" action="ppaction://media"/>
            <a:extLst>
              <a:ext uri="{FF2B5EF4-FFF2-40B4-BE49-F238E27FC236}">
                <a16:creationId xmlns:a16="http://schemas.microsoft.com/office/drawing/2014/main" id="{D720678F-A096-437B-81AF-712F759D7E7E}"/>
              </a:ext>
            </a:extLst>
          </p:cNvPr>
          <p:cNvPicPr>
            <a:picLocks noChangeAspect="1" noChangeArrowheads="1"/>
          </p:cNvPicPr>
          <p:nvPr>
            <a:wavAudioFile r:embed="rId1" name="media1.mp3"/>
          </p:nvPr>
        </p:nvPicPr>
        <p:blipFill>
          <a:blip r:embed="rId4">
            <a:extLst>
              <a:ext uri="{28A0092B-C50C-407E-A947-70E740481C1C}">
                <a14:useLocalDpi xmlns:a14="http://schemas.microsoft.com/office/drawing/2010/main" val="0"/>
              </a:ext>
            </a:extLst>
          </a:blip>
          <a:srcRect/>
          <a:stretch>
            <a:fillRect/>
          </a:stretch>
        </p:blipFill>
        <p:spPr bwMode="auto">
          <a:xfrm>
            <a:off x="10007600" y="52006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55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3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ldTgt/>
                    </p:tgtEl>
                  </p:cond>
                  <p:cond delay="0"/>
                </p:stCondLst>
                <p:endSync delay="0"/>
                <p:childTnLst>
                  <p:par>
                    <p:cTn id="20" fill="hold" nodeType="clickPar">
                      <p:stCondLst>
                        <p:cond delay="0"/>
                      </p:stCondLst>
                      <p:childTnLst>
                        <p:par>
                          <p:cTn id="21" fill="hold" nodeType="withGroup">
                            <p:stCondLst>
                              <p:cond delay="0"/>
                            </p:stCondLst>
                            <p:childTnLst>
                              <p:par>
                                <p:cTn id="22" presetID="1" presetClass="mediacall" presetSubtype="0" fill="hold" nodeType="clickEffect">
                                  <p:stCondLst>
                                    <p:cond delay="0"/>
                                  </p:stCondLst>
                                  <p:childTnLst>
                                    <p:cmd type="evt" cmd="playFrom(0.0)">
                                      <p:cBhvr>
                                        <p:cTn id="23" dur="13165" fill="hold"/>
                                        <p:tgtEl>
                                          <p:spTgt spid="23560"/>
                                        </p:tgtEl>
                                      </p:cBhvr>
                                    </p:cmd>
                                  </p:childTnLst>
                                </p:cTn>
                              </p:par>
                            </p:childTnLst>
                          </p:cTn>
                        </p:par>
                      </p:childTnLst>
                    </p:cTn>
                  </p:par>
                </p:childTnLst>
              </p:cTn>
              <p:nextCondLst>
                <p:cond evt="onClick" delay="0">
                  <p:tgtEl>
                    <p:sldTgt/>
                  </p:tgtEl>
                </p:cond>
                <p:cond delay="0"/>
              </p:nextCondLst>
            </p:seq>
            <p:audio>
              <p:cMediaNode vol="80000">
                <p:cTn id="24" fill="hold" display="1" nodeType="clickEffect">
                  <p:stCondLst>
                    <p:cond delay="indefinite"/>
                  </p:stCondLst>
                  <p:endCondLst>
                    <p:cond evt="onStopAudio" delay="0">
                      <p:tgtEl>
                        <p:sldTgt/>
                      </p:tgtEl>
                    </p:cond>
                  </p:endCondLst>
                </p:cTn>
                <p:tgtEl>
                  <p:spTgt spid="23560"/>
                </p:tgtEl>
              </p:cMediaNode>
            </p:audio>
          </p:childTnLst>
        </p:cTn>
      </p:par>
    </p:tnLst>
    <p:bldLst>
      <p:bldP spid="23555" grpId="0" bldLvl="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灯片编号占位符 5">
            <a:extLst>
              <a:ext uri="{FF2B5EF4-FFF2-40B4-BE49-F238E27FC236}">
                <a16:creationId xmlns:a16="http://schemas.microsoft.com/office/drawing/2014/main" id="{A7F88989-6E38-43BC-A514-1649507AE7DC}"/>
              </a:ext>
            </a:extLst>
          </p:cNvPr>
          <p:cNvSpPr>
            <a:spLocks noGrp="1"/>
          </p:cNvSpPr>
          <p:nvPr>
            <p:ph type="sldNum" sz="quarter" idx="12"/>
          </p:nvPr>
        </p:nvSpPr>
        <p:spPr/>
        <p:txBody>
          <a:bodyPr/>
          <a:lstStyle/>
          <a:p>
            <a:fld id="{2E211A3A-38DA-4F2B-AE77-A6953214AC2D}" type="slidenum">
              <a:rPr lang="zh-CN" altLang="en-US"/>
              <a:pPr/>
              <a:t>22</a:t>
            </a:fld>
            <a:endParaRPr lang="zh-CN" altLang="en-US" sz="1800">
              <a:solidFill>
                <a:schemeClr val="tx1"/>
              </a:solidFill>
            </a:endParaRPr>
          </a:p>
        </p:txBody>
      </p:sp>
      <p:pic>
        <p:nvPicPr>
          <p:cNvPr id="24578" name="图片 1">
            <a:extLst>
              <a:ext uri="{FF2B5EF4-FFF2-40B4-BE49-F238E27FC236}">
                <a16:creationId xmlns:a16="http://schemas.microsoft.com/office/drawing/2014/main" id="{FD7701BD-7F87-49E6-ADE6-A9CB0E491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763" y="1568450"/>
            <a:ext cx="10148887"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直接连接符 4">
            <a:extLst>
              <a:ext uri="{FF2B5EF4-FFF2-40B4-BE49-F238E27FC236}">
                <a16:creationId xmlns:a16="http://schemas.microsoft.com/office/drawing/2014/main" id="{C4A20BDC-56AF-4C5D-9EDA-759B4613D261}"/>
              </a:ext>
            </a:extLst>
          </p:cNvPr>
          <p:cNvSpPr>
            <a:spLocks noChangeShapeType="1"/>
          </p:cNvSpPr>
          <p:nvPr/>
        </p:nvSpPr>
        <p:spPr bwMode="auto">
          <a:xfrm>
            <a:off x="2755900" y="3122613"/>
            <a:ext cx="719138" cy="0"/>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4580" name="直接连接符 7">
            <a:extLst>
              <a:ext uri="{FF2B5EF4-FFF2-40B4-BE49-F238E27FC236}">
                <a16:creationId xmlns:a16="http://schemas.microsoft.com/office/drawing/2014/main" id="{3895142A-2672-4077-A067-82B6C3111692}"/>
              </a:ext>
            </a:extLst>
          </p:cNvPr>
          <p:cNvSpPr>
            <a:spLocks noChangeShapeType="1"/>
          </p:cNvSpPr>
          <p:nvPr/>
        </p:nvSpPr>
        <p:spPr bwMode="auto">
          <a:xfrm flipV="1">
            <a:off x="4951413" y="3114675"/>
            <a:ext cx="1031875" cy="7938"/>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4581" name="直接连接符 9">
            <a:extLst>
              <a:ext uri="{FF2B5EF4-FFF2-40B4-BE49-F238E27FC236}">
                <a16:creationId xmlns:a16="http://schemas.microsoft.com/office/drawing/2014/main" id="{9B0B85E3-2DFD-45DC-AB0C-D4E402CBD6BD}"/>
              </a:ext>
            </a:extLst>
          </p:cNvPr>
          <p:cNvSpPr>
            <a:spLocks noChangeShapeType="1"/>
          </p:cNvSpPr>
          <p:nvPr/>
        </p:nvSpPr>
        <p:spPr bwMode="auto">
          <a:xfrm>
            <a:off x="7629525" y="3122613"/>
            <a:ext cx="1593850" cy="6350"/>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4582" name="直接连接符 11">
            <a:extLst>
              <a:ext uri="{FF2B5EF4-FFF2-40B4-BE49-F238E27FC236}">
                <a16:creationId xmlns:a16="http://schemas.microsoft.com/office/drawing/2014/main" id="{9569F4B3-D464-4767-84A4-256FAA195DE2}"/>
              </a:ext>
            </a:extLst>
          </p:cNvPr>
          <p:cNvSpPr>
            <a:spLocks noChangeShapeType="1"/>
          </p:cNvSpPr>
          <p:nvPr/>
        </p:nvSpPr>
        <p:spPr bwMode="auto">
          <a:xfrm>
            <a:off x="5786438" y="3617913"/>
            <a:ext cx="1147762" cy="19050"/>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4583" name="直接连接符 13">
            <a:extLst>
              <a:ext uri="{FF2B5EF4-FFF2-40B4-BE49-F238E27FC236}">
                <a16:creationId xmlns:a16="http://schemas.microsoft.com/office/drawing/2014/main" id="{11EB3D66-4C30-47DD-BF61-CBEC62F074E2}"/>
              </a:ext>
            </a:extLst>
          </p:cNvPr>
          <p:cNvSpPr>
            <a:spLocks noChangeShapeType="1"/>
          </p:cNvSpPr>
          <p:nvPr/>
        </p:nvSpPr>
        <p:spPr bwMode="auto">
          <a:xfrm flipV="1">
            <a:off x="3475038" y="4630738"/>
            <a:ext cx="1671637" cy="6350"/>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4584" name="文本框 10">
            <a:extLst>
              <a:ext uri="{FF2B5EF4-FFF2-40B4-BE49-F238E27FC236}">
                <a16:creationId xmlns:a16="http://schemas.microsoft.com/office/drawing/2014/main" id="{E7F8246D-1193-4F1D-B13D-3D5CD5591BA1}"/>
              </a:ext>
            </a:extLst>
          </p:cNvPr>
          <p:cNvSpPr>
            <a:spLocks noChangeArrowheads="1"/>
          </p:cNvSpPr>
          <p:nvPr/>
        </p:nvSpPr>
        <p:spPr bwMode="auto">
          <a:xfrm>
            <a:off x="9099550" y="6305550"/>
            <a:ext cx="1816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Ⅰ</a:t>
            </a:r>
            <a:endParaRPr lang="zh-CN" altLang="en-US" sz="2400" b="1" u="sng">
              <a:solidFill>
                <a:srgbClr val="FF0000"/>
              </a:solidFill>
              <a:ea typeface="微软雅黑" panose="020B0503020204020204" pitchFamily="34" charset="-122"/>
              <a:sym typeface="Arial" panose="020B0604020202020204" pitchFamily="34" charset="0"/>
            </a:endParaRPr>
          </a:p>
        </p:txBody>
      </p:sp>
      <p:pic>
        <p:nvPicPr>
          <p:cNvPr id="24585" name="听力音频2">
            <a:hlinkClick r:id="" action="ppaction://media"/>
            <a:extLst>
              <a:ext uri="{FF2B5EF4-FFF2-40B4-BE49-F238E27FC236}">
                <a16:creationId xmlns:a16="http://schemas.microsoft.com/office/drawing/2014/main" id="{1A25FD1B-FB10-43CC-8FC3-17451185E13E}"/>
              </a:ext>
            </a:extLst>
          </p:cNvPr>
          <p:cNvPicPr>
            <a:picLocks noChangeAspect="1" noChangeArrowheads="1"/>
          </p:cNvPicPr>
          <p:nvPr>
            <a:wavAudioFile r:embed="rId1" name="media2.mp3"/>
          </p:nvPr>
        </p:nvPicPr>
        <p:blipFill>
          <a:blip r:embed="rId4">
            <a:extLst>
              <a:ext uri="{28A0092B-C50C-407E-A947-70E740481C1C}">
                <a14:useLocalDpi xmlns:a14="http://schemas.microsoft.com/office/drawing/2010/main" val="0"/>
              </a:ext>
            </a:extLst>
          </a:blip>
          <a:srcRect/>
          <a:stretch>
            <a:fillRect/>
          </a:stretch>
        </p:blipFill>
        <p:spPr bwMode="auto">
          <a:xfrm>
            <a:off x="9566275" y="52895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58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58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458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4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ldTgt/>
                    </p:tgtEl>
                  </p:cond>
                  <p:cond delay="0"/>
                </p:stCondLst>
                <p:endSync delay="0"/>
                <p:childTnLst>
                  <p:par>
                    <p:cTn id="24" fill="hold" nodeType="clickPar">
                      <p:stCondLst>
                        <p:cond delay="0"/>
                      </p:stCondLst>
                      <p:childTnLst>
                        <p:par>
                          <p:cTn id="25" fill="hold" nodeType="withGroup">
                            <p:stCondLst>
                              <p:cond delay="0"/>
                            </p:stCondLst>
                            <p:childTnLst>
                              <p:par>
                                <p:cTn id="26" presetID="1" presetClass="mediacall" presetSubtype="0" fill="hold" nodeType="clickEffect">
                                  <p:stCondLst>
                                    <p:cond delay="0"/>
                                  </p:stCondLst>
                                  <p:childTnLst>
                                    <p:cmd type="evt" cmd="playFrom(0.0)">
                                      <p:cBhvr>
                                        <p:cTn id="27" dur="58174" fill="hold"/>
                                        <p:tgtEl>
                                          <p:spTgt spid="24585"/>
                                        </p:tgtEl>
                                      </p:cBhvr>
                                    </p:cmd>
                                  </p:childTnLst>
                                </p:cTn>
                              </p:par>
                            </p:childTnLst>
                          </p:cTn>
                        </p:par>
                      </p:childTnLst>
                    </p:cTn>
                  </p:par>
                </p:childTnLst>
              </p:cTn>
              <p:nextCondLst>
                <p:cond evt="onClick" delay="0">
                  <p:tgtEl>
                    <p:sldTgt/>
                  </p:tgtEl>
                </p:cond>
                <p:cond delay="0"/>
              </p:nextCondLst>
            </p:seq>
            <p:audio>
              <p:cMediaNode vol="80000">
                <p:cTn id="28" fill="hold" display="1" nodeType="clickEffect">
                  <p:stCondLst>
                    <p:cond delay="indefinite"/>
                  </p:stCondLst>
                  <p:endCondLst>
                    <p:cond evt="onStopAudio" delay="0">
                      <p:tgtEl>
                        <p:sldTgt/>
                      </p:tgtEl>
                    </p:cond>
                  </p:endCondLst>
                </p:cTn>
                <p:tgtEl>
                  <p:spTgt spid="2458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5">
            <a:extLst>
              <a:ext uri="{FF2B5EF4-FFF2-40B4-BE49-F238E27FC236}">
                <a16:creationId xmlns:a16="http://schemas.microsoft.com/office/drawing/2014/main" id="{F23C37CD-7179-45ED-8402-C63EFE6C9177}"/>
              </a:ext>
            </a:extLst>
          </p:cNvPr>
          <p:cNvSpPr>
            <a:spLocks noGrp="1"/>
          </p:cNvSpPr>
          <p:nvPr>
            <p:ph type="sldNum" sz="quarter" idx="12"/>
          </p:nvPr>
        </p:nvSpPr>
        <p:spPr/>
        <p:txBody>
          <a:bodyPr/>
          <a:lstStyle/>
          <a:p>
            <a:fld id="{4F13BB8B-66FA-48D3-B478-7593B240A808}" type="slidenum">
              <a:rPr lang="zh-CN" altLang="en-US"/>
              <a:pPr/>
              <a:t>23</a:t>
            </a:fld>
            <a:endParaRPr lang="zh-CN" altLang="en-US" sz="1800">
              <a:solidFill>
                <a:schemeClr val="tx1"/>
              </a:solidFill>
            </a:endParaRPr>
          </a:p>
        </p:txBody>
      </p:sp>
      <p:sp>
        <p:nvSpPr>
          <p:cNvPr id="25602" name="矩形 1">
            <a:extLst>
              <a:ext uri="{FF2B5EF4-FFF2-40B4-BE49-F238E27FC236}">
                <a16:creationId xmlns:a16="http://schemas.microsoft.com/office/drawing/2014/main" id="{BA50AFFA-8528-45B1-8068-F3D05F5CA566}"/>
              </a:ext>
            </a:extLst>
          </p:cNvPr>
          <p:cNvSpPr>
            <a:spLocks noChangeArrowheads="1"/>
          </p:cNvSpPr>
          <p:nvPr/>
        </p:nvSpPr>
        <p:spPr bwMode="auto">
          <a:xfrm>
            <a:off x="876300" y="857250"/>
            <a:ext cx="10475913"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ctr"/>
            <a:r>
              <a:rPr lang="en-US" altLang="zh-CN" sz="2400" b="1">
                <a:solidFill>
                  <a:srgbClr val="FF0000"/>
                </a:solidFill>
                <a:latin typeface="Times New Roman" panose="02020603050405020304" pitchFamily="18" charset="0"/>
                <a:sym typeface="Times New Roman" panose="02020603050405020304" pitchFamily="18" charset="0"/>
              </a:rPr>
              <a:t>               </a:t>
            </a:r>
            <a:r>
              <a:rPr lang="zh-CN" altLang="en-US" sz="2400" b="1">
                <a:solidFill>
                  <a:srgbClr val="FF0000"/>
                </a:solidFill>
                <a:latin typeface="Times New Roman" panose="02020603050405020304" pitchFamily="18" charset="0"/>
                <a:sym typeface="Times New Roman" panose="02020603050405020304" pitchFamily="18" charset="0"/>
              </a:rPr>
              <a:t>【原文】</a:t>
            </a:r>
          </a:p>
          <a:p>
            <a:pPr fontAlgn="ctr"/>
            <a:r>
              <a:rPr lang="en-US" altLang="zh-CN" sz="2400">
                <a:solidFill>
                  <a:srgbClr val="000000"/>
                </a:solidFill>
                <a:latin typeface="Times New Roman" panose="02020603050405020304" pitchFamily="18" charset="0"/>
                <a:sym typeface="Times New Roman" panose="02020603050405020304" pitchFamily="18" charset="0"/>
              </a:rPr>
              <a:t>W: Hello. I work for Sunny Tour Holidays and I’m interviewing people about their holidays. Would you mind answering a few questions for our survey?</a:t>
            </a:r>
            <a:endParaRPr lang="zh-CN" altLang="en-US" sz="2400">
              <a:solidFill>
                <a:srgbClr val="000000"/>
              </a:solidFill>
              <a:latin typeface="Times New Roman" panose="02020603050405020304" pitchFamily="18" charset="0"/>
              <a:sym typeface="Times New Roman" panose="02020603050405020304" pitchFamily="18" charset="0"/>
            </a:endParaRPr>
          </a:p>
          <a:p>
            <a:pPr fontAlgn="ctr"/>
            <a:r>
              <a:rPr lang="en-US" altLang="zh-CN" sz="2400">
                <a:solidFill>
                  <a:srgbClr val="000000"/>
                </a:solidFill>
                <a:latin typeface="Times New Roman" panose="02020603050405020304" pitchFamily="18" charset="0"/>
                <a:sym typeface="Times New Roman" panose="02020603050405020304" pitchFamily="18" charset="0"/>
              </a:rPr>
              <a:t>M: No, not at all. </a:t>
            </a:r>
            <a:endParaRPr lang="zh-CN" altLang="en-US" sz="2400">
              <a:solidFill>
                <a:srgbClr val="000000"/>
              </a:solidFill>
              <a:latin typeface="Times New Roman" panose="02020603050405020304" pitchFamily="18" charset="0"/>
              <a:sym typeface="Times New Roman" panose="02020603050405020304" pitchFamily="18" charset="0"/>
            </a:endParaRPr>
          </a:p>
          <a:p>
            <a:pPr fontAlgn="ctr"/>
            <a:r>
              <a:rPr lang="en-US" altLang="zh-CN" sz="2400">
                <a:solidFill>
                  <a:srgbClr val="000000"/>
                </a:solidFill>
                <a:latin typeface="Times New Roman" panose="02020603050405020304" pitchFamily="18" charset="0"/>
                <a:sym typeface="Times New Roman" panose="02020603050405020304" pitchFamily="18" charset="0"/>
              </a:rPr>
              <a:t>W: Thanks a lot. First, could you tell me about your last holiday? Any difficulties?</a:t>
            </a:r>
            <a:endParaRPr lang="zh-CN" altLang="en-US" sz="2400">
              <a:solidFill>
                <a:srgbClr val="000000"/>
              </a:solidFill>
              <a:latin typeface="Times New Roman" panose="02020603050405020304" pitchFamily="18" charset="0"/>
              <a:sym typeface="Times New Roman" panose="02020603050405020304" pitchFamily="18" charset="0"/>
            </a:endParaRPr>
          </a:p>
          <a:p>
            <a:pPr fontAlgn="ctr"/>
            <a:r>
              <a:rPr lang="en-US" altLang="zh-CN" sz="2400">
                <a:solidFill>
                  <a:srgbClr val="000000"/>
                </a:solidFill>
                <a:latin typeface="Times New Roman" panose="02020603050405020304" pitchFamily="18" charset="0"/>
                <a:sym typeface="Times New Roman" panose="02020603050405020304" pitchFamily="18" charset="0"/>
              </a:rPr>
              <a:t>M: Well, our plane didn’t take off on time. It was delayed five hours, so we didn’t get to Lhasa until four in the morning and we were very tired when we got there. But we managed to book a car at the airport through a car rental platform and it dropped us off at the hotel in time around 7 o’clock for breakfast. So that was all right.</a:t>
            </a:r>
            <a:endParaRPr lang="zh-CN" altLang="en-US" sz="2400">
              <a:solidFill>
                <a:srgbClr val="000000"/>
              </a:solidFill>
              <a:latin typeface="Times New Roman" panose="02020603050405020304" pitchFamily="18" charset="0"/>
              <a:sym typeface="Times New Roman" panose="02020603050405020304" pitchFamily="18" charset="0"/>
            </a:endParaRPr>
          </a:p>
          <a:p>
            <a:pPr fontAlgn="ctr"/>
            <a:r>
              <a:rPr lang="en-US" altLang="zh-CN" sz="2400">
                <a:solidFill>
                  <a:srgbClr val="000000"/>
                </a:solidFill>
                <a:latin typeface="Times New Roman" panose="02020603050405020304" pitchFamily="18" charset="0"/>
                <a:sym typeface="Times New Roman" panose="02020603050405020304" pitchFamily="18" charset="0"/>
              </a:rPr>
              <a:t>W: And how was the hotel?</a:t>
            </a:r>
            <a:endParaRPr lang="zh-CN" altLang="en-US" sz="2400">
              <a:solidFill>
                <a:srgbClr val="000000"/>
              </a:solidFill>
              <a:latin typeface="Times New Roman" panose="02020603050405020304" pitchFamily="18" charset="0"/>
              <a:sym typeface="Times New Roman" panose="02020603050405020304" pitchFamily="18" charset="0"/>
            </a:endParaRPr>
          </a:p>
          <a:p>
            <a:pPr fontAlgn="ctr"/>
            <a:r>
              <a:rPr lang="en-US" altLang="zh-CN" sz="2400">
                <a:solidFill>
                  <a:srgbClr val="000000"/>
                </a:solidFill>
                <a:latin typeface="Times New Roman" panose="02020603050405020304" pitchFamily="18" charset="0"/>
                <a:sym typeface="Times New Roman" panose="02020603050405020304" pitchFamily="18" charset="0"/>
              </a:rPr>
              <a:t>M: Well, we were a little disappointed with the room. But the Potala Palace was just a stone’s throw away.</a:t>
            </a:r>
            <a:endParaRPr lang="zh-CN" altLang="en-US" sz="2400">
              <a:solidFill>
                <a:srgbClr val="000000"/>
              </a:solidFill>
              <a:latin typeface="Times New Roman" panose="02020603050405020304" pitchFamily="18" charset="0"/>
              <a:sym typeface="Times New Roman" panose="02020603050405020304" pitchFamily="18" charset="0"/>
            </a:endParaRPr>
          </a:p>
          <a:p>
            <a:pPr fontAlgn="ctr"/>
            <a:r>
              <a:rPr lang="en-US" altLang="zh-CN" sz="2400">
                <a:solidFill>
                  <a:srgbClr val="000000"/>
                </a:solidFill>
                <a:latin typeface="Times New Roman" panose="02020603050405020304" pitchFamily="18" charset="0"/>
                <a:sym typeface="Times New Roman" panose="02020603050405020304" pitchFamily="18" charset="0"/>
              </a:rPr>
              <a:t>W: And how important are holidays to you?</a:t>
            </a:r>
            <a:endParaRPr lang="zh-CN" altLang="en-US" sz="2400">
              <a:solidFill>
                <a:srgbClr val="000000"/>
              </a:solidFill>
              <a:latin typeface="Times New Roman" panose="02020603050405020304" pitchFamily="18" charset="0"/>
              <a:sym typeface="Times New Roman" panose="02020603050405020304" pitchFamily="18" charset="0"/>
            </a:endParaRPr>
          </a:p>
          <a:p>
            <a:pPr fontAlgn="ctr"/>
            <a:r>
              <a:rPr lang="en-US" altLang="zh-CN" sz="2400">
                <a:solidFill>
                  <a:srgbClr val="000000"/>
                </a:solidFill>
                <a:latin typeface="Times New Roman" panose="02020603050405020304" pitchFamily="18" charset="0"/>
                <a:sym typeface="Times New Roman" panose="02020603050405020304" pitchFamily="18" charset="0"/>
              </a:rPr>
              <a:t>M: Oh, we always look forward to going on holiday. We always make sure we can get away at least once a year.</a:t>
            </a:r>
            <a:endParaRPr lang="zh-CN" altLang="en-US" sz="2400">
              <a:solidFill>
                <a:srgbClr val="000000"/>
              </a:solidFill>
              <a:latin typeface="Times New Roman" panose="02020603050405020304" pitchFamily="18" charset="0"/>
              <a:sym typeface="Times New Roman" panose="02020603050405020304" pitchFamily="18" charset="0"/>
            </a:endParaRPr>
          </a:p>
        </p:txBody>
      </p:sp>
      <p:sp>
        <p:nvSpPr>
          <p:cNvPr id="25603" name="直接连接符 4">
            <a:extLst>
              <a:ext uri="{FF2B5EF4-FFF2-40B4-BE49-F238E27FC236}">
                <a16:creationId xmlns:a16="http://schemas.microsoft.com/office/drawing/2014/main" id="{D02F5F73-3ABD-4783-8DC2-FA4F15931FF4}"/>
              </a:ext>
            </a:extLst>
          </p:cNvPr>
          <p:cNvSpPr>
            <a:spLocks noChangeShapeType="1"/>
          </p:cNvSpPr>
          <p:nvPr/>
        </p:nvSpPr>
        <p:spPr bwMode="auto">
          <a:xfrm>
            <a:off x="2176463" y="1985963"/>
            <a:ext cx="7332662" cy="25400"/>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5604" name="直接连接符 7">
            <a:extLst>
              <a:ext uri="{FF2B5EF4-FFF2-40B4-BE49-F238E27FC236}">
                <a16:creationId xmlns:a16="http://schemas.microsoft.com/office/drawing/2014/main" id="{210D7DF5-A357-4805-99FE-2B8AFB2354BE}"/>
              </a:ext>
            </a:extLst>
          </p:cNvPr>
          <p:cNvSpPr>
            <a:spLocks noChangeShapeType="1"/>
          </p:cNvSpPr>
          <p:nvPr/>
        </p:nvSpPr>
        <p:spPr bwMode="auto">
          <a:xfrm>
            <a:off x="1087438" y="3835400"/>
            <a:ext cx="9493250" cy="4763"/>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5605" name="直接连接符 8">
            <a:extLst>
              <a:ext uri="{FF2B5EF4-FFF2-40B4-BE49-F238E27FC236}">
                <a16:creationId xmlns:a16="http://schemas.microsoft.com/office/drawing/2014/main" id="{55F6E16D-A57B-49F0-A853-73EA79749060}"/>
              </a:ext>
            </a:extLst>
          </p:cNvPr>
          <p:cNvSpPr>
            <a:spLocks noChangeShapeType="1"/>
          </p:cNvSpPr>
          <p:nvPr/>
        </p:nvSpPr>
        <p:spPr bwMode="auto">
          <a:xfrm>
            <a:off x="995363" y="4149725"/>
            <a:ext cx="7966075" cy="17463"/>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5606" name="直接连接符 10">
            <a:extLst>
              <a:ext uri="{FF2B5EF4-FFF2-40B4-BE49-F238E27FC236}">
                <a16:creationId xmlns:a16="http://schemas.microsoft.com/office/drawing/2014/main" id="{9EF70DC3-DAE0-4C93-9C5D-EE5A2AA7E214}"/>
              </a:ext>
            </a:extLst>
          </p:cNvPr>
          <p:cNvSpPr>
            <a:spLocks noChangeShapeType="1"/>
          </p:cNvSpPr>
          <p:nvPr/>
        </p:nvSpPr>
        <p:spPr bwMode="auto">
          <a:xfrm>
            <a:off x="1517650" y="5324475"/>
            <a:ext cx="5992813" cy="17463"/>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5607" name="文本框 9">
            <a:extLst>
              <a:ext uri="{FF2B5EF4-FFF2-40B4-BE49-F238E27FC236}">
                <a16:creationId xmlns:a16="http://schemas.microsoft.com/office/drawing/2014/main" id="{7D37F0F7-4E42-441B-A117-79C8FD93FAB5}"/>
              </a:ext>
            </a:extLst>
          </p:cNvPr>
          <p:cNvSpPr>
            <a:spLocks noChangeArrowheads="1"/>
          </p:cNvSpPr>
          <p:nvPr/>
        </p:nvSpPr>
        <p:spPr bwMode="auto">
          <a:xfrm>
            <a:off x="9099550" y="6305550"/>
            <a:ext cx="1816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Ⅰ</a:t>
            </a:r>
            <a:endParaRPr lang="zh-CN" altLang="en-US" sz="2400" b="1" u="sng">
              <a:solidFill>
                <a:srgbClr val="FF0000"/>
              </a:solidFill>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6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560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56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5">
            <a:extLst>
              <a:ext uri="{FF2B5EF4-FFF2-40B4-BE49-F238E27FC236}">
                <a16:creationId xmlns:a16="http://schemas.microsoft.com/office/drawing/2014/main" id="{E0E605F8-1A55-4EB1-B8A2-F7FAF56E5D5B}"/>
              </a:ext>
            </a:extLst>
          </p:cNvPr>
          <p:cNvSpPr>
            <a:spLocks noGrp="1"/>
          </p:cNvSpPr>
          <p:nvPr>
            <p:ph type="sldNum" sz="quarter" idx="12"/>
          </p:nvPr>
        </p:nvSpPr>
        <p:spPr/>
        <p:txBody>
          <a:bodyPr/>
          <a:lstStyle/>
          <a:p>
            <a:fld id="{8305B5BF-A7F1-4BCA-873D-48EAE9AECDD9}" type="slidenum">
              <a:rPr lang="zh-CN" altLang="en-US"/>
              <a:pPr/>
              <a:t>24</a:t>
            </a:fld>
            <a:endParaRPr lang="zh-CN" altLang="en-US" sz="1800">
              <a:solidFill>
                <a:schemeClr val="tx1"/>
              </a:solidFill>
            </a:endParaRPr>
          </a:p>
        </p:txBody>
      </p:sp>
      <p:pic>
        <p:nvPicPr>
          <p:cNvPr id="26626" name="图片 1">
            <a:extLst>
              <a:ext uri="{FF2B5EF4-FFF2-40B4-BE49-F238E27FC236}">
                <a16:creationId xmlns:a16="http://schemas.microsoft.com/office/drawing/2014/main" id="{68184AFD-1136-4860-A4EB-BC574BF5B5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763" y="1568450"/>
            <a:ext cx="10148887"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文本框 10">
            <a:extLst>
              <a:ext uri="{FF2B5EF4-FFF2-40B4-BE49-F238E27FC236}">
                <a16:creationId xmlns:a16="http://schemas.microsoft.com/office/drawing/2014/main" id="{822DBF47-21FB-4F0D-A8BD-5B7D62F9FC6E}"/>
              </a:ext>
            </a:extLst>
          </p:cNvPr>
          <p:cNvSpPr>
            <a:spLocks noChangeArrowheads="1"/>
          </p:cNvSpPr>
          <p:nvPr/>
        </p:nvSpPr>
        <p:spPr bwMode="auto">
          <a:xfrm>
            <a:off x="9099550" y="6305550"/>
            <a:ext cx="1816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Ⅰ</a:t>
            </a:r>
            <a:endParaRPr lang="zh-CN" altLang="en-US" sz="2400" b="1" u="sng">
              <a:solidFill>
                <a:srgbClr val="FF0000"/>
              </a:solidFill>
              <a:ea typeface="微软雅黑" panose="020B0503020204020204" pitchFamily="34" charset="-122"/>
              <a:sym typeface="Arial" panose="020B0604020202020204" pitchFamily="34" charset="0"/>
            </a:endParaRPr>
          </a:p>
        </p:txBody>
      </p:sp>
      <p:sp>
        <p:nvSpPr>
          <p:cNvPr id="26628" name="直接连接符 12">
            <a:extLst>
              <a:ext uri="{FF2B5EF4-FFF2-40B4-BE49-F238E27FC236}">
                <a16:creationId xmlns:a16="http://schemas.microsoft.com/office/drawing/2014/main" id="{315EBD68-CA34-4191-B6DB-9D76B1FD6A4C}"/>
              </a:ext>
            </a:extLst>
          </p:cNvPr>
          <p:cNvSpPr>
            <a:spLocks noChangeShapeType="1"/>
          </p:cNvSpPr>
          <p:nvPr/>
        </p:nvSpPr>
        <p:spPr bwMode="auto">
          <a:xfrm>
            <a:off x="1214438" y="3187700"/>
            <a:ext cx="2260600" cy="6350"/>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6629" name="直接连接符 14">
            <a:extLst>
              <a:ext uri="{FF2B5EF4-FFF2-40B4-BE49-F238E27FC236}">
                <a16:creationId xmlns:a16="http://schemas.microsoft.com/office/drawing/2014/main" id="{3715A44B-9A83-48A6-83CA-8E3F88E41C8D}"/>
              </a:ext>
            </a:extLst>
          </p:cNvPr>
          <p:cNvSpPr>
            <a:spLocks noChangeShapeType="1"/>
          </p:cNvSpPr>
          <p:nvPr/>
        </p:nvSpPr>
        <p:spPr bwMode="auto">
          <a:xfrm>
            <a:off x="3984625" y="4205288"/>
            <a:ext cx="1162050" cy="1587"/>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6630" name="直接连接符 15">
            <a:extLst>
              <a:ext uri="{FF2B5EF4-FFF2-40B4-BE49-F238E27FC236}">
                <a16:creationId xmlns:a16="http://schemas.microsoft.com/office/drawing/2014/main" id="{A2B9E892-A8DE-4C0B-822B-ACCF8759EE75}"/>
              </a:ext>
            </a:extLst>
          </p:cNvPr>
          <p:cNvSpPr>
            <a:spLocks noChangeShapeType="1"/>
          </p:cNvSpPr>
          <p:nvPr/>
        </p:nvSpPr>
        <p:spPr bwMode="auto">
          <a:xfrm>
            <a:off x="6623050" y="5214938"/>
            <a:ext cx="1214438" cy="0"/>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26631" name="听力音频2">
            <a:hlinkClick r:id="" action="ppaction://media"/>
            <a:extLst>
              <a:ext uri="{FF2B5EF4-FFF2-40B4-BE49-F238E27FC236}">
                <a16:creationId xmlns:a16="http://schemas.microsoft.com/office/drawing/2014/main" id="{0FA0065E-54F1-4F99-85E9-087D0C51BF37}"/>
              </a:ext>
            </a:extLst>
          </p:cNvPr>
          <p:cNvPicPr>
            <a:picLocks noChangeAspect="1" noChangeArrowheads="1"/>
          </p:cNvPicPr>
          <p:nvPr>
            <a:wavAudioFile r:embed="rId1" name="media2.mp3"/>
          </p:nvPr>
        </p:nvPicPr>
        <p:blipFill>
          <a:blip r:embed="rId4">
            <a:extLst>
              <a:ext uri="{28A0092B-C50C-407E-A947-70E740481C1C}">
                <a14:useLocalDpi xmlns:a14="http://schemas.microsoft.com/office/drawing/2010/main" val="0"/>
              </a:ext>
            </a:extLst>
          </a:blip>
          <a:srcRect/>
          <a:stretch>
            <a:fillRect/>
          </a:stretch>
        </p:blipFill>
        <p:spPr bwMode="auto">
          <a:xfrm>
            <a:off x="10306050" y="528002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6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6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ldTgt/>
                    </p:tgtEl>
                  </p:cond>
                  <p:cond delay="0"/>
                </p:stCondLst>
                <p:endSync delay="0"/>
                <p:childTnLst>
                  <p:par>
                    <p:cTn id="16" fill="hold" nodeType="clickPar">
                      <p:stCondLst>
                        <p:cond delay="0"/>
                      </p:stCondLst>
                      <p:childTnLst>
                        <p:par>
                          <p:cTn id="17" fill="hold" nodeType="withGroup">
                            <p:stCondLst>
                              <p:cond delay="0"/>
                            </p:stCondLst>
                            <p:childTnLst>
                              <p:par>
                                <p:cTn id="18" presetID="1" presetClass="mediacall" presetSubtype="0" fill="hold" nodeType="clickEffect">
                                  <p:stCondLst>
                                    <p:cond delay="0"/>
                                  </p:stCondLst>
                                  <p:childTnLst>
                                    <p:cmd type="evt" cmd="playFrom(0.0)">
                                      <p:cBhvr>
                                        <p:cTn id="19" dur="58174" fill="hold"/>
                                        <p:tgtEl>
                                          <p:spTgt spid="26631"/>
                                        </p:tgtEl>
                                      </p:cBhvr>
                                    </p:cmd>
                                  </p:childTnLst>
                                </p:cTn>
                              </p:par>
                            </p:childTnLst>
                          </p:cTn>
                        </p:par>
                      </p:childTnLst>
                    </p:cTn>
                  </p:par>
                </p:childTnLst>
              </p:cTn>
              <p:nextCondLst>
                <p:cond evt="onClick" delay="0">
                  <p:tgtEl>
                    <p:sldTgt/>
                  </p:tgtEl>
                </p:cond>
                <p:cond delay="0"/>
              </p:nextCondLst>
            </p:seq>
            <p:audio>
              <p:cMediaNode vol="80000">
                <p:cTn id="20" fill="hold" display="1" nodeType="clickEffect">
                  <p:stCondLst>
                    <p:cond delay="indefinite"/>
                  </p:stCondLst>
                  <p:endCondLst>
                    <p:cond evt="onStopAudio" delay="0">
                      <p:tgtEl>
                        <p:sldTgt/>
                      </p:tgtEl>
                    </p:cond>
                  </p:endCondLst>
                </p:cTn>
                <p:tgtEl>
                  <p:spTgt spid="2663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灯片编号占位符 5">
            <a:extLst>
              <a:ext uri="{FF2B5EF4-FFF2-40B4-BE49-F238E27FC236}">
                <a16:creationId xmlns:a16="http://schemas.microsoft.com/office/drawing/2014/main" id="{43F3EDE9-3688-4683-BFCB-0E1343402D3A}"/>
              </a:ext>
            </a:extLst>
          </p:cNvPr>
          <p:cNvSpPr>
            <a:spLocks noGrp="1"/>
          </p:cNvSpPr>
          <p:nvPr>
            <p:ph type="sldNum" sz="quarter" idx="12"/>
          </p:nvPr>
        </p:nvSpPr>
        <p:spPr/>
        <p:txBody>
          <a:bodyPr/>
          <a:lstStyle/>
          <a:p>
            <a:fld id="{58D521A7-B5F8-4139-B45E-9A8BCCA7346A}" type="slidenum">
              <a:rPr lang="zh-CN" altLang="en-US"/>
              <a:pPr/>
              <a:t>25</a:t>
            </a:fld>
            <a:endParaRPr lang="zh-CN" altLang="en-US" sz="1800">
              <a:solidFill>
                <a:schemeClr val="tx1"/>
              </a:solidFill>
            </a:endParaRPr>
          </a:p>
        </p:txBody>
      </p:sp>
      <p:pic>
        <p:nvPicPr>
          <p:cNvPr id="27650" name="图片 1">
            <a:extLst>
              <a:ext uri="{FF2B5EF4-FFF2-40B4-BE49-F238E27FC236}">
                <a16:creationId xmlns:a16="http://schemas.microsoft.com/office/drawing/2014/main" id="{1DC5F8EE-A4DC-49E6-ADA3-2B90AED5FE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700" y="1411288"/>
            <a:ext cx="10240963"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直接连接符 4">
            <a:extLst>
              <a:ext uri="{FF2B5EF4-FFF2-40B4-BE49-F238E27FC236}">
                <a16:creationId xmlns:a16="http://schemas.microsoft.com/office/drawing/2014/main" id="{930E5D9D-5FB4-44D4-B041-5E146DB077BF}"/>
              </a:ext>
            </a:extLst>
          </p:cNvPr>
          <p:cNvSpPr>
            <a:spLocks noChangeShapeType="1"/>
          </p:cNvSpPr>
          <p:nvPr/>
        </p:nvSpPr>
        <p:spPr bwMode="auto">
          <a:xfrm flipV="1">
            <a:off x="1577975" y="2089150"/>
            <a:ext cx="995363" cy="14288"/>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7652" name="直接连接符 7">
            <a:extLst>
              <a:ext uri="{FF2B5EF4-FFF2-40B4-BE49-F238E27FC236}">
                <a16:creationId xmlns:a16="http://schemas.microsoft.com/office/drawing/2014/main" id="{0638B5C7-EAD2-4053-8F0D-EB171D9302D4}"/>
              </a:ext>
            </a:extLst>
          </p:cNvPr>
          <p:cNvSpPr>
            <a:spLocks noChangeShapeType="1"/>
          </p:cNvSpPr>
          <p:nvPr/>
        </p:nvSpPr>
        <p:spPr bwMode="auto">
          <a:xfrm>
            <a:off x="5232400" y="2089150"/>
            <a:ext cx="1925638" cy="7938"/>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7653" name="直接连接符 9">
            <a:extLst>
              <a:ext uri="{FF2B5EF4-FFF2-40B4-BE49-F238E27FC236}">
                <a16:creationId xmlns:a16="http://schemas.microsoft.com/office/drawing/2014/main" id="{0C9E8F07-857D-4FCE-A3CB-9DDFDDB1E014}"/>
              </a:ext>
            </a:extLst>
          </p:cNvPr>
          <p:cNvSpPr>
            <a:spLocks noChangeShapeType="1"/>
          </p:cNvSpPr>
          <p:nvPr/>
        </p:nvSpPr>
        <p:spPr bwMode="auto">
          <a:xfrm flipV="1">
            <a:off x="2616200" y="2782888"/>
            <a:ext cx="1184275" cy="7937"/>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7654" name="直接连接符 11">
            <a:extLst>
              <a:ext uri="{FF2B5EF4-FFF2-40B4-BE49-F238E27FC236}">
                <a16:creationId xmlns:a16="http://schemas.microsoft.com/office/drawing/2014/main" id="{20FC55DD-D052-4B98-A224-9992F6C300E8}"/>
              </a:ext>
            </a:extLst>
          </p:cNvPr>
          <p:cNvSpPr>
            <a:spLocks noChangeShapeType="1"/>
          </p:cNvSpPr>
          <p:nvPr/>
        </p:nvSpPr>
        <p:spPr bwMode="auto">
          <a:xfrm flipV="1">
            <a:off x="1709738" y="3524250"/>
            <a:ext cx="1185862" cy="7938"/>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7655" name="直接连接符 12">
            <a:extLst>
              <a:ext uri="{FF2B5EF4-FFF2-40B4-BE49-F238E27FC236}">
                <a16:creationId xmlns:a16="http://schemas.microsoft.com/office/drawing/2014/main" id="{5E40D29C-2AAC-4F64-82DA-55F9B9886C9A}"/>
              </a:ext>
            </a:extLst>
          </p:cNvPr>
          <p:cNvSpPr>
            <a:spLocks noChangeShapeType="1"/>
          </p:cNvSpPr>
          <p:nvPr/>
        </p:nvSpPr>
        <p:spPr bwMode="auto">
          <a:xfrm flipV="1">
            <a:off x="2062163" y="3894138"/>
            <a:ext cx="833437" cy="0"/>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7656" name="直接连接符 14">
            <a:extLst>
              <a:ext uri="{FF2B5EF4-FFF2-40B4-BE49-F238E27FC236}">
                <a16:creationId xmlns:a16="http://schemas.microsoft.com/office/drawing/2014/main" id="{01726625-83CB-455C-B64A-D983E69B6C5C}"/>
              </a:ext>
            </a:extLst>
          </p:cNvPr>
          <p:cNvSpPr>
            <a:spLocks noChangeShapeType="1"/>
          </p:cNvSpPr>
          <p:nvPr/>
        </p:nvSpPr>
        <p:spPr bwMode="auto">
          <a:xfrm flipV="1">
            <a:off x="1901825" y="4216400"/>
            <a:ext cx="833438" cy="0"/>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7657" name="直接连接符 15">
            <a:extLst>
              <a:ext uri="{FF2B5EF4-FFF2-40B4-BE49-F238E27FC236}">
                <a16:creationId xmlns:a16="http://schemas.microsoft.com/office/drawing/2014/main" id="{A524D947-9257-4EDA-B1D6-81F2947A2501}"/>
              </a:ext>
            </a:extLst>
          </p:cNvPr>
          <p:cNvSpPr>
            <a:spLocks noChangeShapeType="1"/>
          </p:cNvSpPr>
          <p:nvPr/>
        </p:nvSpPr>
        <p:spPr bwMode="auto">
          <a:xfrm flipV="1">
            <a:off x="1952625" y="4581525"/>
            <a:ext cx="835025" cy="0"/>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7658" name="直接连接符 16">
            <a:extLst>
              <a:ext uri="{FF2B5EF4-FFF2-40B4-BE49-F238E27FC236}">
                <a16:creationId xmlns:a16="http://schemas.microsoft.com/office/drawing/2014/main" id="{7356F97F-2F2E-4EB3-A167-09604D0B24C8}"/>
              </a:ext>
            </a:extLst>
          </p:cNvPr>
          <p:cNvSpPr>
            <a:spLocks noChangeShapeType="1"/>
          </p:cNvSpPr>
          <p:nvPr/>
        </p:nvSpPr>
        <p:spPr bwMode="auto">
          <a:xfrm flipV="1">
            <a:off x="5440363" y="4946650"/>
            <a:ext cx="833437" cy="1588"/>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7659" name="文本框 13">
            <a:extLst>
              <a:ext uri="{FF2B5EF4-FFF2-40B4-BE49-F238E27FC236}">
                <a16:creationId xmlns:a16="http://schemas.microsoft.com/office/drawing/2014/main" id="{8A1CBACF-4457-4E10-A84F-CBA4731DF34A}"/>
              </a:ext>
            </a:extLst>
          </p:cNvPr>
          <p:cNvSpPr>
            <a:spLocks noChangeArrowheads="1"/>
          </p:cNvSpPr>
          <p:nvPr/>
        </p:nvSpPr>
        <p:spPr bwMode="auto">
          <a:xfrm>
            <a:off x="9099550" y="6305550"/>
            <a:ext cx="1816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Ⅰ</a:t>
            </a:r>
            <a:endParaRPr lang="zh-CN" altLang="en-US" sz="2400" b="1" u="sng">
              <a:solidFill>
                <a:srgbClr val="FF0000"/>
              </a:solidFill>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5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6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65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65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765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765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76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5">
            <a:extLst>
              <a:ext uri="{FF2B5EF4-FFF2-40B4-BE49-F238E27FC236}">
                <a16:creationId xmlns:a16="http://schemas.microsoft.com/office/drawing/2014/main" id="{07731726-D038-4FAA-80B3-55B26F2AFB91}"/>
              </a:ext>
            </a:extLst>
          </p:cNvPr>
          <p:cNvSpPr>
            <a:spLocks noGrp="1"/>
          </p:cNvSpPr>
          <p:nvPr>
            <p:ph type="sldNum" sz="quarter" idx="12"/>
          </p:nvPr>
        </p:nvSpPr>
        <p:spPr/>
        <p:txBody>
          <a:bodyPr/>
          <a:lstStyle/>
          <a:p>
            <a:fld id="{5304A390-FD0F-4300-A23E-218D5AD0AFFC}" type="slidenum">
              <a:rPr lang="zh-CN" altLang="en-US"/>
              <a:pPr/>
              <a:t>26</a:t>
            </a:fld>
            <a:endParaRPr lang="zh-CN" altLang="en-US" sz="1800">
              <a:solidFill>
                <a:schemeClr val="tx1"/>
              </a:solidFill>
            </a:endParaRPr>
          </a:p>
        </p:txBody>
      </p:sp>
      <p:pic>
        <p:nvPicPr>
          <p:cNvPr id="28674" name="图片 1">
            <a:extLst>
              <a:ext uri="{FF2B5EF4-FFF2-40B4-BE49-F238E27FC236}">
                <a16:creationId xmlns:a16="http://schemas.microsoft.com/office/drawing/2014/main" id="{FB860BEC-12B0-456F-BD03-20CC7E8FA5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850" y="1243013"/>
            <a:ext cx="10267950" cy="561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直接连接符 4">
            <a:extLst>
              <a:ext uri="{FF2B5EF4-FFF2-40B4-BE49-F238E27FC236}">
                <a16:creationId xmlns:a16="http://schemas.microsoft.com/office/drawing/2014/main" id="{671B0D54-7A12-4EF6-9D55-BA8D7FACC4B2}"/>
              </a:ext>
            </a:extLst>
          </p:cNvPr>
          <p:cNvSpPr>
            <a:spLocks noChangeShapeType="1"/>
          </p:cNvSpPr>
          <p:nvPr/>
        </p:nvSpPr>
        <p:spPr bwMode="auto">
          <a:xfrm flipV="1">
            <a:off x="5797550" y="2378075"/>
            <a:ext cx="5162550" cy="25400"/>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676" name="直接连接符 7">
            <a:extLst>
              <a:ext uri="{FF2B5EF4-FFF2-40B4-BE49-F238E27FC236}">
                <a16:creationId xmlns:a16="http://schemas.microsoft.com/office/drawing/2014/main" id="{B7A0EC5C-9157-486F-8EB8-1D8C8A16C02B}"/>
              </a:ext>
            </a:extLst>
          </p:cNvPr>
          <p:cNvSpPr>
            <a:spLocks noChangeShapeType="1"/>
          </p:cNvSpPr>
          <p:nvPr/>
        </p:nvSpPr>
        <p:spPr bwMode="auto">
          <a:xfrm flipV="1">
            <a:off x="1117600" y="2860675"/>
            <a:ext cx="6746875" cy="9525"/>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677" name="直接连接符 8">
            <a:extLst>
              <a:ext uri="{FF2B5EF4-FFF2-40B4-BE49-F238E27FC236}">
                <a16:creationId xmlns:a16="http://schemas.microsoft.com/office/drawing/2014/main" id="{AE8D4C04-0F3D-4681-83B6-CB11F1E1D19B}"/>
              </a:ext>
            </a:extLst>
          </p:cNvPr>
          <p:cNvSpPr>
            <a:spLocks noChangeShapeType="1"/>
          </p:cNvSpPr>
          <p:nvPr/>
        </p:nvSpPr>
        <p:spPr bwMode="auto">
          <a:xfrm>
            <a:off x="1214438" y="3709988"/>
            <a:ext cx="7354887" cy="12700"/>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678" name="直接连接符 12">
            <a:extLst>
              <a:ext uri="{FF2B5EF4-FFF2-40B4-BE49-F238E27FC236}">
                <a16:creationId xmlns:a16="http://schemas.microsoft.com/office/drawing/2014/main" id="{D87B6EEB-6027-42A3-A0B1-54BC84A6A792}"/>
              </a:ext>
            </a:extLst>
          </p:cNvPr>
          <p:cNvSpPr>
            <a:spLocks noChangeShapeType="1"/>
          </p:cNvSpPr>
          <p:nvPr/>
        </p:nvSpPr>
        <p:spPr bwMode="auto">
          <a:xfrm flipV="1">
            <a:off x="1117600" y="5903913"/>
            <a:ext cx="9070975" cy="23812"/>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679" name="直接连接符 14">
            <a:extLst>
              <a:ext uri="{FF2B5EF4-FFF2-40B4-BE49-F238E27FC236}">
                <a16:creationId xmlns:a16="http://schemas.microsoft.com/office/drawing/2014/main" id="{42BEF3F1-D115-4CEC-8D9A-8C4BF3B091FC}"/>
              </a:ext>
            </a:extLst>
          </p:cNvPr>
          <p:cNvSpPr>
            <a:spLocks noChangeShapeType="1"/>
          </p:cNvSpPr>
          <p:nvPr/>
        </p:nvSpPr>
        <p:spPr bwMode="auto">
          <a:xfrm flipV="1">
            <a:off x="1077913" y="6375400"/>
            <a:ext cx="4578350" cy="9525"/>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8680" name="文本框 9">
            <a:extLst>
              <a:ext uri="{FF2B5EF4-FFF2-40B4-BE49-F238E27FC236}">
                <a16:creationId xmlns:a16="http://schemas.microsoft.com/office/drawing/2014/main" id="{4F46DAD6-F74C-461A-9546-1763F5964FF4}"/>
              </a:ext>
            </a:extLst>
          </p:cNvPr>
          <p:cNvSpPr>
            <a:spLocks noChangeArrowheads="1"/>
          </p:cNvSpPr>
          <p:nvPr/>
        </p:nvSpPr>
        <p:spPr bwMode="auto">
          <a:xfrm>
            <a:off x="9144000" y="628650"/>
            <a:ext cx="1816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Ⅰ</a:t>
            </a:r>
            <a:endParaRPr lang="zh-CN" altLang="en-US" sz="2400" b="1" u="sng">
              <a:solidFill>
                <a:srgbClr val="FF0000"/>
              </a:solidFill>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67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67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67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86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5">
            <a:extLst>
              <a:ext uri="{FF2B5EF4-FFF2-40B4-BE49-F238E27FC236}">
                <a16:creationId xmlns:a16="http://schemas.microsoft.com/office/drawing/2014/main" id="{E275E4F4-0E90-483B-88E3-2017583E39ED}"/>
              </a:ext>
            </a:extLst>
          </p:cNvPr>
          <p:cNvSpPr>
            <a:spLocks noGrp="1"/>
          </p:cNvSpPr>
          <p:nvPr>
            <p:ph type="sldNum" sz="quarter" idx="12"/>
          </p:nvPr>
        </p:nvSpPr>
        <p:spPr/>
        <p:txBody>
          <a:bodyPr/>
          <a:lstStyle/>
          <a:p>
            <a:fld id="{9C408152-7CCF-48E4-9987-3D7A7ECE1C51}" type="slidenum">
              <a:rPr lang="zh-CN" altLang="en-US"/>
              <a:pPr/>
              <a:t>27</a:t>
            </a:fld>
            <a:endParaRPr lang="zh-CN" altLang="en-US" sz="1800">
              <a:solidFill>
                <a:schemeClr val="tx1"/>
              </a:solidFill>
            </a:endParaRPr>
          </a:p>
        </p:txBody>
      </p:sp>
      <p:pic>
        <p:nvPicPr>
          <p:cNvPr id="29698" name="图片 1">
            <a:extLst>
              <a:ext uri="{FF2B5EF4-FFF2-40B4-BE49-F238E27FC236}">
                <a16:creationId xmlns:a16="http://schemas.microsoft.com/office/drawing/2014/main" id="{FE6E509D-E208-4046-9F8E-8344FB4C0F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700" y="1411288"/>
            <a:ext cx="10240963"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直接连接符 9">
            <a:extLst>
              <a:ext uri="{FF2B5EF4-FFF2-40B4-BE49-F238E27FC236}">
                <a16:creationId xmlns:a16="http://schemas.microsoft.com/office/drawing/2014/main" id="{EE83682D-FB21-4B1D-AA14-411E6D271171}"/>
              </a:ext>
            </a:extLst>
          </p:cNvPr>
          <p:cNvSpPr>
            <a:spLocks noChangeShapeType="1"/>
          </p:cNvSpPr>
          <p:nvPr/>
        </p:nvSpPr>
        <p:spPr bwMode="auto">
          <a:xfrm>
            <a:off x="7658100" y="3254375"/>
            <a:ext cx="2217738" cy="11113"/>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9700" name="文本框 13">
            <a:extLst>
              <a:ext uri="{FF2B5EF4-FFF2-40B4-BE49-F238E27FC236}">
                <a16:creationId xmlns:a16="http://schemas.microsoft.com/office/drawing/2014/main" id="{97475108-B549-439F-B947-792289FF0804}"/>
              </a:ext>
            </a:extLst>
          </p:cNvPr>
          <p:cNvSpPr>
            <a:spLocks noChangeArrowheads="1"/>
          </p:cNvSpPr>
          <p:nvPr/>
        </p:nvSpPr>
        <p:spPr bwMode="auto">
          <a:xfrm>
            <a:off x="9099550" y="6305550"/>
            <a:ext cx="1816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Ⅰ</a:t>
            </a:r>
            <a:endParaRPr lang="zh-CN" altLang="en-US" sz="2400" b="1" u="sng">
              <a:solidFill>
                <a:srgbClr val="FF0000"/>
              </a:solidFill>
              <a:ea typeface="微软雅黑" panose="020B0503020204020204" pitchFamily="34" charset="-122"/>
              <a:sym typeface="Arial" panose="020B0604020202020204" pitchFamily="34" charset="0"/>
            </a:endParaRPr>
          </a:p>
        </p:txBody>
      </p:sp>
      <p:sp>
        <p:nvSpPr>
          <p:cNvPr id="29701" name="直接连接符 17">
            <a:extLst>
              <a:ext uri="{FF2B5EF4-FFF2-40B4-BE49-F238E27FC236}">
                <a16:creationId xmlns:a16="http://schemas.microsoft.com/office/drawing/2014/main" id="{CE2EE2FF-F820-4E87-B937-C6CA588C5C7E}"/>
              </a:ext>
            </a:extLst>
          </p:cNvPr>
          <p:cNvSpPr>
            <a:spLocks noChangeShapeType="1"/>
          </p:cNvSpPr>
          <p:nvPr/>
        </p:nvSpPr>
        <p:spPr bwMode="auto">
          <a:xfrm>
            <a:off x="4005263" y="2457450"/>
            <a:ext cx="2260600" cy="6350"/>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9702" name="直接连接符 19">
            <a:extLst>
              <a:ext uri="{FF2B5EF4-FFF2-40B4-BE49-F238E27FC236}">
                <a16:creationId xmlns:a16="http://schemas.microsoft.com/office/drawing/2014/main" id="{79757AA8-D4DD-4813-8516-888E2C0641DD}"/>
              </a:ext>
            </a:extLst>
          </p:cNvPr>
          <p:cNvSpPr>
            <a:spLocks noChangeShapeType="1"/>
          </p:cNvSpPr>
          <p:nvPr/>
        </p:nvSpPr>
        <p:spPr bwMode="auto">
          <a:xfrm>
            <a:off x="1987550" y="3800475"/>
            <a:ext cx="3148013" cy="6350"/>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29703" name="直接连接符 20">
            <a:extLst>
              <a:ext uri="{FF2B5EF4-FFF2-40B4-BE49-F238E27FC236}">
                <a16:creationId xmlns:a16="http://schemas.microsoft.com/office/drawing/2014/main" id="{B0C99F77-8D5D-436E-89C7-5DBA98D6EC7C}"/>
              </a:ext>
            </a:extLst>
          </p:cNvPr>
          <p:cNvSpPr>
            <a:spLocks noChangeShapeType="1"/>
          </p:cNvSpPr>
          <p:nvPr/>
        </p:nvSpPr>
        <p:spPr bwMode="auto">
          <a:xfrm flipV="1">
            <a:off x="1952625" y="6002338"/>
            <a:ext cx="3182938" cy="0"/>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7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69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70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7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5">
            <a:extLst>
              <a:ext uri="{FF2B5EF4-FFF2-40B4-BE49-F238E27FC236}">
                <a16:creationId xmlns:a16="http://schemas.microsoft.com/office/drawing/2014/main" id="{AD5DDA95-1B3C-4E9F-A055-C0B490A5407B}"/>
              </a:ext>
            </a:extLst>
          </p:cNvPr>
          <p:cNvSpPr>
            <a:spLocks noGrp="1"/>
          </p:cNvSpPr>
          <p:nvPr>
            <p:ph type="sldNum" sz="quarter" idx="12"/>
          </p:nvPr>
        </p:nvSpPr>
        <p:spPr/>
        <p:txBody>
          <a:bodyPr/>
          <a:lstStyle/>
          <a:p>
            <a:fld id="{C988F74A-1933-4C9D-A5B7-84C134CCC742}" type="slidenum">
              <a:rPr lang="zh-CN" altLang="en-US"/>
              <a:pPr/>
              <a:t>28</a:t>
            </a:fld>
            <a:endParaRPr lang="zh-CN" altLang="en-US" sz="1800">
              <a:solidFill>
                <a:schemeClr val="tx1"/>
              </a:solidFill>
            </a:endParaRPr>
          </a:p>
        </p:txBody>
      </p:sp>
      <p:sp>
        <p:nvSpPr>
          <p:cNvPr id="30722" name="内容占位符 22">
            <a:extLst>
              <a:ext uri="{FF2B5EF4-FFF2-40B4-BE49-F238E27FC236}">
                <a16:creationId xmlns:a16="http://schemas.microsoft.com/office/drawing/2014/main" id="{1E385A02-EF42-4F9A-90A0-923089117846}"/>
              </a:ext>
            </a:extLst>
          </p:cNvPr>
          <p:cNvSpPr>
            <a:spLocks noChangeArrowheads="1"/>
          </p:cNvSpPr>
          <p:nvPr/>
        </p:nvSpPr>
        <p:spPr bwMode="auto">
          <a:xfrm>
            <a:off x="1020763" y="1289050"/>
            <a:ext cx="10082212" cy="4945063"/>
          </a:xfrm>
          <a:prstGeom prst="rect">
            <a:avLst/>
          </a:prstGeom>
          <a:solidFill>
            <a:schemeClr val="bg1"/>
          </a:solidFill>
          <a:ln w="6350" cap="flat" cmpd="sng">
            <a:solidFill>
              <a:schemeClr val="bg1"/>
            </a:solidFill>
            <a:miter lim="800000"/>
            <a:headEnd/>
            <a:tailEnd/>
          </a:ln>
        </p:spPr>
        <p:txBody>
          <a:bodyPr lIns="101600" tIns="38100" rIns="76200" bIns="38100"/>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spcAft>
                <a:spcPts val="1000"/>
              </a:spcAft>
            </a:pPr>
            <a:r>
              <a:rPr lang="en-US" altLang="zh-CN" sz="2800" b="1">
                <a:latin typeface="楷体" panose="02010609060101010101" pitchFamily="49" charset="-122"/>
                <a:ea typeface="楷体" panose="02010609060101010101" pitchFamily="49" charset="-122"/>
                <a:sym typeface="楷体" panose="02010609060101010101" pitchFamily="49" charset="-122"/>
              </a:rPr>
              <a:t>1. </a:t>
            </a:r>
            <a:r>
              <a:rPr lang="zh-CN" altLang="en-US" sz="2800" b="1">
                <a:latin typeface="楷体" panose="02010609060101010101" pitchFamily="49" charset="-122"/>
                <a:ea typeface="楷体" panose="02010609060101010101" pitchFamily="49" charset="-122"/>
                <a:sym typeface="楷体" panose="02010609060101010101" pitchFamily="49" charset="-122"/>
              </a:rPr>
              <a:t>预习题干以及选项，注意辨别三个选项的区别。特别是前五道小题。</a:t>
            </a:r>
          </a:p>
          <a:p>
            <a:pPr>
              <a:spcAft>
                <a:spcPts val="1000"/>
              </a:spcAft>
            </a:pPr>
            <a:r>
              <a:rPr lang="en-US" altLang="zh-CN" sz="2800" b="1">
                <a:latin typeface="楷体" panose="02010609060101010101" pitchFamily="49" charset="-122"/>
                <a:ea typeface="楷体" panose="02010609060101010101" pitchFamily="49" charset="-122"/>
                <a:sym typeface="楷体" panose="02010609060101010101" pitchFamily="49" charset="-122"/>
              </a:rPr>
              <a:t>2. </a:t>
            </a:r>
            <a:r>
              <a:rPr lang="zh-CN" altLang="en-US" sz="2800" b="1">
                <a:latin typeface="楷体" panose="02010609060101010101" pitchFamily="49" charset="-122"/>
                <a:ea typeface="楷体" panose="02010609060101010101" pitchFamily="49" charset="-122"/>
                <a:sym typeface="楷体" panose="02010609060101010101" pitchFamily="49" charset="-122"/>
              </a:rPr>
              <a:t>备考时熟悉每种话题的高频词汇，播音员的语音、语调、语速。</a:t>
            </a:r>
          </a:p>
          <a:p>
            <a:pPr>
              <a:spcAft>
                <a:spcPts val="1000"/>
              </a:spcAft>
            </a:pPr>
            <a:r>
              <a:rPr lang="en-US" altLang="zh-CN" sz="2800" b="1">
                <a:latin typeface="楷体" panose="02010609060101010101" pitchFamily="49" charset="-122"/>
                <a:ea typeface="楷体" panose="02010609060101010101" pitchFamily="49" charset="-122"/>
                <a:sym typeface="楷体" panose="02010609060101010101" pitchFamily="49" charset="-122"/>
              </a:rPr>
              <a:t>3. </a:t>
            </a:r>
            <a:r>
              <a:rPr lang="zh-CN" altLang="en-US" sz="2800" b="1">
                <a:latin typeface="楷体" panose="02010609060101010101" pitchFamily="49" charset="-122"/>
                <a:ea typeface="楷体" panose="02010609060101010101" pitchFamily="49" charset="-122"/>
                <a:sym typeface="楷体" panose="02010609060101010101" pitchFamily="49" charset="-122"/>
              </a:rPr>
              <a:t>划出时间、地点、人物关系等关键词，听到关键词的同义词或近义词选答案。</a:t>
            </a:r>
          </a:p>
          <a:p>
            <a:pPr>
              <a:spcAft>
                <a:spcPts val="1000"/>
              </a:spcAft>
            </a:pPr>
            <a:r>
              <a:rPr lang="en-US" altLang="zh-CN" sz="2800" b="1">
                <a:latin typeface="楷体" panose="02010609060101010101" pitchFamily="49" charset="-122"/>
                <a:ea typeface="楷体" panose="02010609060101010101" pitchFamily="49" charset="-122"/>
                <a:sym typeface="楷体" panose="02010609060101010101" pitchFamily="49" charset="-122"/>
              </a:rPr>
              <a:t>4. </a:t>
            </a:r>
            <a:r>
              <a:rPr lang="zh-CN" altLang="en-US" sz="2800" b="1">
                <a:latin typeface="楷体" panose="02010609060101010101" pitchFamily="49" charset="-122"/>
                <a:ea typeface="楷体" panose="02010609060101010101" pitchFamily="49" charset="-122"/>
                <a:sym typeface="楷体" panose="02010609060101010101" pitchFamily="49" charset="-122"/>
              </a:rPr>
              <a:t>在听后五段听力前认真阅读选项内容，根据选项预测听力材料内容。</a:t>
            </a:r>
          </a:p>
          <a:p>
            <a:pPr>
              <a:spcAft>
                <a:spcPts val="1000"/>
              </a:spcAft>
            </a:pPr>
            <a:r>
              <a:rPr lang="en-US" altLang="zh-CN" sz="2800" b="1">
                <a:latin typeface="楷体" panose="02010609060101010101" pitchFamily="49" charset="-122"/>
                <a:ea typeface="楷体" panose="02010609060101010101" pitchFamily="49" charset="-122"/>
                <a:sym typeface="楷体" panose="02010609060101010101" pitchFamily="49" charset="-122"/>
              </a:rPr>
              <a:t>5. </a:t>
            </a:r>
            <a:r>
              <a:rPr lang="zh-CN" altLang="en-US" sz="2800" b="1">
                <a:latin typeface="楷体" panose="02010609060101010101" pitchFamily="49" charset="-122"/>
                <a:ea typeface="楷体" panose="02010609060101010101" pitchFamily="49" charset="-122"/>
                <a:sym typeface="楷体" panose="02010609060101010101" pitchFamily="49" charset="-122"/>
              </a:rPr>
              <a:t>听时沉着冷静，由易到难，尤其是后五段 ，第二遍听时要有重点地听。各个击破，杜绝急躁</a:t>
            </a:r>
            <a:r>
              <a:rPr lang="zh-CN" altLang="en-US" sz="3200" b="1">
                <a:latin typeface="楷体" panose="02010609060101010101" pitchFamily="49" charset="-122"/>
                <a:ea typeface="楷体" panose="02010609060101010101" pitchFamily="49" charset="-122"/>
                <a:sym typeface="楷体" panose="02010609060101010101" pitchFamily="49" charset="-122"/>
              </a:rPr>
              <a:t>。</a:t>
            </a:r>
          </a:p>
        </p:txBody>
      </p:sp>
      <p:sp>
        <p:nvSpPr>
          <p:cNvPr id="30723" name="TextBox 20">
            <a:extLst>
              <a:ext uri="{FF2B5EF4-FFF2-40B4-BE49-F238E27FC236}">
                <a16:creationId xmlns:a16="http://schemas.microsoft.com/office/drawing/2014/main" id="{B9D1B93A-EB95-42F5-850B-FD72512789B6}"/>
              </a:ext>
            </a:extLst>
          </p:cNvPr>
          <p:cNvSpPr>
            <a:spLocks noChangeArrowheads="1"/>
          </p:cNvSpPr>
          <p:nvPr/>
        </p:nvSpPr>
        <p:spPr bwMode="auto">
          <a:xfrm>
            <a:off x="2176463" y="185738"/>
            <a:ext cx="8415337"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4400" b="1">
                <a:solidFill>
                  <a:srgbClr val="FF0066"/>
                </a:solidFill>
                <a:latin typeface="楷体" panose="02010609060101010101" pitchFamily="49" charset="-122"/>
                <a:ea typeface="楷体" panose="02010609060101010101" pitchFamily="49" charset="-122"/>
                <a:sym typeface="楷体" panose="02010609060101010101" pitchFamily="49" charset="-122"/>
              </a:rPr>
              <a:t>复习备考之听力篇</a:t>
            </a:r>
            <a:r>
              <a:rPr lang="en-US" altLang="zh-CN" sz="4400" b="1">
                <a:solidFill>
                  <a:srgbClr val="FF0066"/>
                </a:solidFill>
                <a:latin typeface="楷体" panose="02010609060101010101" pitchFamily="49" charset="-122"/>
                <a:ea typeface="楷体" panose="02010609060101010101" pitchFamily="49" charset="-122"/>
                <a:sym typeface="楷体" panose="02010609060101010101" pitchFamily="49" charset="-122"/>
              </a:rPr>
              <a:t>--</a:t>
            </a:r>
            <a:r>
              <a:rPr lang="zh-CN" altLang="en-US" sz="4400" b="1">
                <a:solidFill>
                  <a:srgbClr val="FF0066"/>
                </a:solidFill>
                <a:latin typeface="楷体" panose="02010609060101010101" pitchFamily="49" charset="-122"/>
                <a:ea typeface="楷体" panose="02010609060101010101" pitchFamily="49" charset="-122"/>
                <a:sym typeface="楷体" panose="02010609060101010101" pitchFamily="49" charset="-122"/>
              </a:rPr>
              <a:t>方法指导</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0722">
                                            <p:bg/>
                                          </p:spTgt>
                                        </p:tgtEl>
                                        <p:attrNameLst>
                                          <p:attrName>style.visibility</p:attrName>
                                        </p:attrNameLst>
                                      </p:cBhvr>
                                      <p:to>
                                        <p:strVal val="visible"/>
                                      </p:to>
                                    </p:set>
                                    <p:animEffect>
                                      <p:cBhvr>
                                        <p:cTn id="7" dur="2000"/>
                                        <p:tgtEl>
                                          <p:spTgt spid="30722">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0722">
                                            <p:txEl>
                                              <p:pRg st="0" end="0"/>
                                            </p:txEl>
                                          </p:spTgt>
                                        </p:tgtEl>
                                        <p:attrNameLst>
                                          <p:attrName>style.visibility</p:attrName>
                                        </p:attrNameLst>
                                      </p:cBhvr>
                                      <p:to>
                                        <p:strVal val="visible"/>
                                      </p:to>
                                    </p:set>
                                    <p:animEffect>
                                      <p:cBhvr>
                                        <p:cTn id="12" dur="2000"/>
                                        <p:tgtEl>
                                          <p:spTgt spid="3072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0722">
                                            <p:txEl>
                                              <p:pRg st="1" end="1"/>
                                            </p:txEl>
                                          </p:spTgt>
                                        </p:tgtEl>
                                        <p:attrNameLst>
                                          <p:attrName>style.visibility</p:attrName>
                                        </p:attrNameLst>
                                      </p:cBhvr>
                                      <p:to>
                                        <p:strVal val="visible"/>
                                      </p:to>
                                    </p:set>
                                    <p:animEffect>
                                      <p:cBhvr>
                                        <p:cTn id="17" dur="2000"/>
                                        <p:tgtEl>
                                          <p:spTgt spid="3072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0722">
                                            <p:txEl>
                                              <p:pRg st="2" end="2"/>
                                            </p:txEl>
                                          </p:spTgt>
                                        </p:tgtEl>
                                        <p:attrNameLst>
                                          <p:attrName>style.visibility</p:attrName>
                                        </p:attrNameLst>
                                      </p:cBhvr>
                                      <p:to>
                                        <p:strVal val="visible"/>
                                      </p:to>
                                    </p:set>
                                    <p:animEffect>
                                      <p:cBhvr>
                                        <p:cTn id="22" dur="2000"/>
                                        <p:tgtEl>
                                          <p:spTgt spid="3072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0722">
                                            <p:txEl>
                                              <p:pRg st="3" end="3"/>
                                            </p:txEl>
                                          </p:spTgt>
                                        </p:tgtEl>
                                        <p:attrNameLst>
                                          <p:attrName>style.visibility</p:attrName>
                                        </p:attrNameLst>
                                      </p:cBhvr>
                                      <p:to>
                                        <p:strVal val="visible"/>
                                      </p:to>
                                    </p:set>
                                    <p:animEffect>
                                      <p:cBhvr>
                                        <p:cTn id="27" dur="2000"/>
                                        <p:tgtEl>
                                          <p:spTgt spid="30722">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0722">
                                            <p:txEl>
                                              <p:pRg st="4" end="4"/>
                                            </p:txEl>
                                          </p:spTgt>
                                        </p:tgtEl>
                                        <p:attrNameLst>
                                          <p:attrName>style.visibility</p:attrName>
                                        </p:attrNameLst>
                                      </p:cBhvr>
                                      <p:to>
                                        <p:strVal val="visible"/>
                                      </p:to>
                                    </p:set>
                                    <p:animEffect>
                                      <p:cBhvr>
                                        <p:cTn id="32" dur="2000"/>
                                        <p:tgtEl>
                                          <p:spTgt spid="307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bldLvl="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5">
            <a:extLst>
              <a:ext uri="{FF2B5EF4-FFF2-40B4-BE49-F238E27FC236}">
                <a16:creationId xmlns:a16="http://schemas.microsoft.com/office/drawing/2014/main" id="{6787E4CC-2023-4CC1-8020-07289E166B05}"/>
              </a:ext>
            </a:extLst>
          </p:cNvPr>
          <p:cNvSpPr>
            <a:spLocks noGrp="1"/>
          </p:cNvSpPr>
          <p:nvPr>
            <p:ph type="sldNum" sz="quarter" idx="12"/>
          </p:nvPr>
        </p:nvSpPr>
        <p:spPr/>
        <p:txBody>
          <a:bodyPr/>
          <a:lstStyle/>
          <a:p>
            <a:fld id="{FCD335E1-7BAD-407A-A72A-86164BA54E7E}" type="slidenum">
              <a:rPr lang="zh-CN" altLang="en-US"/>
              <a:pPr/>
              <a:t>29</a:t>
            </a:fld>
            <a:endParaRPr lang="zh-CN" altLang="en-US" sz="1800">
              <a:solidFill>
                <a:schemeClr val="tx1"/>
              </a:solidFill>
            </a:endParaRPr>
          </a:p>
        </p:txBody>
      </p:sp>
      <p:sp>
        <p:nvSpPr>
          <p:cNvPr id="31746" name="Rectangle 2">
            <a:extLst>
              <a:ext uri="{FF2B5EF4-FFF2-40B4-BE49-F238E27FC236}">
                <a16:creationId xmlns:a16="http://schemas.microsoft.com/office/drawing/2014/main" id="{9820E54B-4BF9-4D0F-B2EA-092B51CF237A}"/>
              </a:ext>
            </a:extLst>
          </p:cNvPr>
          <p:cNvSpPr>
            <a:spLocks noChangeArrowheads="1"/>
          </p:cNvSpPr>
          <p:nvPr/>
        </p:nvSpPr>
        <p:spPr bwMode="auto">
          <a:xfrm>
            <a:off x="3287713" y="-57150"/>
            <a:ext cx="4397375" cy="668338"/>
          </a:xfrm>
          <a:prstGeom prst="rect">
            <a:avLst/>
          </a:prstGeom>
          <a:gradFill rotWithShape="1">
            <a:gsLst>
              <a:gs pos="0">
                <a:srgbClr val="B4D4A5"/>
              </a:gs>
              <a:gs pos="50000">
                <a:srgbClr val="A8CD98"/>
              </a:gs>
              <a:gs pos="100000">
                <a:srgbClr val="9BC985"/>
              </a:gs>
            </a:gsLst>
            <a:lin ang="5400000" scaled="1"/>
          </a:gradFill>
          <a:ln w="9525" cap="flat" cmpd="sng">
            <a:solidFill>
              <a:srgbClr val="6CAB42"/>
            </a:solidFill>
            <a:miter lim="800000"/>
            <a:headEnd/>
            <a:tailEnd/>
          </a:ln>
        </p:spPr>
        <p:txBody>
          <a:bodyPr anchor="b"/>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0" hangingPunct="0"/>
            <a:r>
              <a:rPr lang="zh-CN" altLang="en-US" sz="3800" b="1">
                <a:solidFill>
                  <a:srgbClr val="FF5050"/>
                </a:solidFill>
                <a:latin typeface="楷体" panose="02010609060101010101" pitchFamily="49" charset="-122"/>
                <a:ea typeface="楷体" panose="02010609060101010101" pitchFamily="49" charset="-122"/>
                <a:sym typeface="楷体" panose="02010609060101010101" pitchFamily="49" charset="-122"/>
              </a:rPr>
              <a:t>高考听力常见场景</a:t>
            </a:r>
            <a:endParaRPr lang="zh-CN" altLang="en-US" sz="3800" b="1" i="1">
              <a:solidFill>
                <a:srgbClr val="FF5050"/>
              </a:solidFill>
              <a:latin typeface="楷体" panose="02010609060101010101" pitchFamily="49" charset="-122"/>
              <a:ea typeface="楷体" panose="02010609060101010101" pitchFamily="49" charset="-122"/>
              <a:sym typeface="Arial" panose="020B0604020202020204" pitchFamily="34" charset="0"/>
            </a:endParaRPr>
          </a:p>
        </p:txBody>
      </p:sp>
      <p:sp>
        <p:nvSpPr>
          <p:cNvPr id="31747" name="内容占位符 7">
            <a:extLst>
              <a:ext uri="{FF2B5EF4-FFF2-40B4-BE49-F238E27FC236}">
                <a16:creationId xmlns:a16="http://schemas.microsoft.com/office/drawing/2014/main" id="{AF3C1041-0696-4D52-9414-F85B0AAF7851}"/>
              </a:ext>
            </a:extLst>
          </p:cNvPr>
          <p:cNvSpPr>
            <a:spLocks noChangeArrowheads="1"/>
          </p:cNvSpPr>
          <p:nvPr/>
        </p:nvSpPr>
        <p:spPr bwMode="auto">
          <a:xfrm>
            <a:off x="1139825" y="1217613"/>
            <a:ext cx="10515600" cy="21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00" tIns="38100" rIns="76200" bIns="38100"/>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spcAft>
                <a:spcPts val="1000"/>
              </a:spcAft>
            </a:pPr>
            <a:r>
              <a:rPr lang="en-US" altLang="zh-CN" sz="2800" b="1">
                <a:latin typeface="楷体" panose="02010609060101010101" pitchFamily="49" charset="-122"/>
                <a:ea typeface="楷体" panose="02010609060101010101" pitchFamily="49" charset="-122"/>
                <a:sym typeface="楷体" panose="02010609060101010101" pitchFamily="49" charset="-122"/>
              </a:rPr>
              <a:t>1)</a:t>
            </a:r>
            <a:r>
              <a:rPr lang="zh-CN" altLang="en-US" sz="2800" b="1">
                <a:latin typeface="楷体" panose="02010609060101010101" pitchFamily="49" charset="-122"/>
                <a:ea typeface="楷体" panose="02010609060101010101" pitchFamily="49" charset="-122"/>
                <a:sym typeface="楷体" panose="02010609060101010101" pitchFamily="49" charset="-122"/>
              </a:rPr>
              <a:t>餐馆场景</a:t>
            </a:r>
          </a:p>
          <a:p>
            <a:pPr>
              <a:spcAft>
                <a:spcPts val="1000"/>
              </a:spcAft>
            </a:pPr>
            <a:r>
              <a:rPr lang="zh-CN" altLang="en-US" sz="2800" b="1">
                <a:latin typeface="楷体" panose="02010609060101010101" pitchFamily="49" charset="-122"/>
                <a:ea typeface="楷体" panose="02010609060101010101" pitchFamily="49" charset="-122"/>
                <a:sym typeface="楷体" panose="02010609060101010101" pitchFamily="49" charset="-122"/>
              </a:rPr>
              <a:t>  </a:t>
            </a:r>
            <a:r>
              <a:rPr lang="en-US" altLang="zh-CN" sz="2800" b="1">
                <a:latin typeface="楷体" panose="02010609060101010101" pitchFamily="49" charset="-122"/>
                <a:ea typeface="楷体" panose="02010609060101010101" pitchFamily="49" charset="-122"/>
                <a:sym typeface="楷体" panose="02010609060101010101" pitchFamily="49" charset="-122"/>
              </a:rPr>
              <a:t>recommendation </a:t>
            </a:r>
            <a:r>
              <a:rPr lang="zh-CN" altLang="en-US" sz="2800" b="1">
                <a:latin typeface="楷体" panose="02010609060101010101" pitchFamily="49" charset="-122"/>
                <a:ea typeface="楷体" panose="02010609060101010101" pitchFamily="49" charset="-122"/>
                <a:sym typeface="楷体" panose="02010609060101010101" pitchFamily="49" charset="-122"/>
              </a:rPr>
              <a:t>推荐菜      </a:t>
            </a:r>
            <a:r>
              <a:rPr lang="en-US" altLang="zh-CN" sz="2800" b="1">
                <a:latin typeface="楷体" panose="02010609060101010101" pitchFamily="49" charset="-122"/>
                <a:ea typeface="楷体" panose="02010609060101010101" pitchFamily="49" charset="-122"/>
                <a:sym typeface="楷体" panose="02010609060101010101" pitchFamily="49" charset="-122"/>
              </a:rPr>
              <a:t>menu </a:t>
            </a:r>
            <a:r>
              <a:rPr lang="zh-CN" altLang="en-US" sz="2800" b="1">
                <a:latin typeface="楷体" panose="02010609060101010101" pitchFamily="49" charset="-122"/>
                <a:ea typeface="楷体" panose="02010609060101010101" pitchFamily="49" charset="-122"/>
                <a:sym typeface="楷体" panose="02010609060101010101" pitchFamily="49" charset="-122"/>
              </a:rPr>
              <a:t>菜单</a:t>
            </a:r>
            <a:b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br>
            <a:r>
              <a:rPr lang="zh-CN" altLang="en-US" sz="2800" b="1">
                <a:latin typeface="楷体" panose="02010609060101010101" pitchFamily="49" charset="-122"/>
                <a:ea typeface="楷体" panose="02010609060101010101" pitchFamily="49" charset="-122"/>
                <a:sym typeface="楷体" panose="02010609060101010101" pitchFamily="49" charset="-122"/>
              </a:rPr>
              <a:t> </a:t>
            </a:r>
            <a:r>
              <a:rPr lang="en-US" altLang="zh-CN" sz="2800" b="1">
                <a:latin typeface="楷体" panose="02010609060101010101" pitchFamily="49" charset="-122"/>
                <a:ea typeface="楷体" panose="02010609060101010101" pitchFamily="49" charset="-122"/>
                <a:sym typeface="楷体" panose="02010609060101010101" pitchFamily="49" charset="-122"/>
              </a:rPr>
              <a:t>today‘s special </a:t>
            </a:r>
            <a:r>
              <a:rPr lang="zh-CN" altLang="en-US" sz="2800" b="1">
                <a:latin typeface="楷体" panose="02010609060101010101" pitchFamily="49" charset="-122"/>
                <a:ea typeface="楷体" panose="02010609060101010101" pitchFamily="49" charset="-122"/>
                <a:sym typeface="楷体" panose="02010609060101010101" pitchFamily="49" charset="-122"/>
              </a:rPr>
              <a:t>今日特色  </a:t>
            </a:r>
            <a:r>
              <a:rPr lang="en-US" altLang="zh-CN" sz="2800" b="1">
                <a:latin typeface="楷体" panose="02010609060101010101" pitchFamily="49" charset="-122"/>
                <a:ea typeface="楷体" panose="02010609060101010101" pitchFamily="49" charset="-122"/>
                <a:sym typeface="楷体" panose="02010609060101010101" pitchFamily="49" charset="-122"/>
              </a:rPr>
              <a:t>take one's order </a:t>
            </a:r>
            <a:r>
              <a:rPr lang="zh-CN" altLang="en-US" sz="2800" b="1">
                <a:latin typeface="楷体" panose="02010609060101010101" pitchFamily="49" charset="-122"/>
                <a:ea typeface="楷体" panose="02010609060101010101" pitchFamily="49" charset="-122"/>
                <a:sym typeface="楷体" panose="02010609060101010101" pitchFamily="49" charset="-122"/>
              </a:rPr>
              <a:t>点菜</a:t>
            </a:r>
            <a:endParaRPr lang="en-US" altLang="zh-CN" sz="2800" b="1">
              <a:latin typeface="楷体" panose="02010609060101010101" pitchFamily="49" charset="-122"/>
              <a:ea typeface="楷体" panose="02010609060101010101" pitchFamily="49" charset="-122"/>
              <a:sym typeface="楷体" panose="02010609060101010101" pitchFamily="49" charset="-122"/>
            </a:endParaRPr>
          </a:p>
          <a:p>
            <a:pPr algn="ctr">
              <a:spcAft>
                <a:spcPts val="1000"/>
              </a:spcAft>
            </a:pPr>
            <a:r>
              <a:rPr lang="zh-CN" altLang="en-US" sz="2800" b="1">
                <a:latin typeface="楷体" panose="02010609060101010101" pitchFamily="49" charset="-122"/>
                <a:ea typeface="楷体" panose="02010609060101010101" pitchFamily="49" charset="-122"/>
                <a:sym typeface="楷体" panose="02010609060101010101" pitchFamily="49" charset="-122"/>
              </a:rPr>
              <a:t>考点：位子预订题， 点餐题</a:t>
            </a:r>
          </a:p>
          <a:p>
            <a:pPr algn="ctr">
              <a:spcAft>
                <a:spcPts val="1000"/>
              </a:spcAft>
            </a:pPr>
            <a:endParaRPr lang="zh-CN" altLang="en-US" sz="2400">
              <a:ea typeface="微软雅黑" panose="020B0503020204020204" pitchFamily="34" charset="-122"/>
              <a:sym typeface="Arial" panose="020B0604020202020204" pitchFamily="34" charset="0"/>
            </a:endParaRPr>
          </a:p>
        </p:txBody>
      </p:sp>
      <p:sp>
        <p:nvSpPr>
          <p:cNvPr id="31748" name="内容占位符 7">
            <a:extLst>
              <a:ext uri="{FF2B5EF4-FFF2-40B4-BE49-F238E27FC236}">
                <a16:creationId xmlns:a16="http://schemas.microsoft.com/office/drawing/2014/main" id="{8B323BCF-9DF7-4B23-B7B7-DD64EBF6127D}"/>
              </a:ext>
            </a:extLst>
          </p:cNvPr>
          <p:cNvSpPr>
            <a:spLocks noChangeArrowheads="1"/>
          </p:cNvSpPr>
          <p:nvPr/>
        </p:nvSpPr>
        <p:spPr bwMode="auto">
          <a:xfrm>
            <a:off x="1139825" y="3409950"/>
            <a:ext cx="105156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defRPr>
            </a:lvl1pPr>
            <a:lvl2pPr marL="685800" indent="-2286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nSpc>
                <a:spcPct val="90000"/>
              </a:lnSpc>
              <a:spcBef>
                <a:spcPts val="1000"/>
              </a:spcBef>
            </a:pPr>
            <a:r>
              <a:rPr lang="en-US" altLang="zh-CN" sz="2800" b="1">
                <a:latin typeface="楷体" panose="02010609060101010101" pitchFamily="49" charset="-122"/>
                <a:ea typeface="楷体" panose="02010609060101010101" pitchFamily="49" charset="-122"/>
                <a:sym typeface="楷体" panose="02010609060101010101" pitchFamily="49" charset="-122"/>
              </a:rPr>
              <a:t>2) </a:t>
            </a:r>
            <a:r>
              <a:rPr lang="zh-CN" altLang="en-US" sz="2800" b="1">
                <a:latin typeface="楷体" panose="02010609060101010101" pitchFamily="49" charset="-122"/>
                <a:ea typeface="楷体" panose="02010609060101010101" pitchFamily="49" charset="-122"/>
                <a:sym typeface="楷体" panose="02010609060101010101" pitchFamily="49" charset="-122"/>
              </a:rPr>
              <a:t>机场场景：</a:t>
            </a:r>
          </a:p>
          <a:p>
            <a:pPr>
              <a:lnSpc>
                <a:spcPct val="90000"/>
              </a:lnSpc>
              <a:spcBef>
                <a:spcPts val="1000"/>
              </a:spcBef>
            </a:pPr>
            <a:r>
              <a:rPr lang="en-US" altLang="zh-CN" sz="2800" b="1">
                <a:latin typeface="楷体" panose="02010609060101010101" pitchFamily="49" charset="-122"/>
                <a:ea typeface="楷体" panose="02010609060101010101" pitchFamily="49" charset="-122"/>
                <a:sym typeface="楷体" panose="02010609060101010101" pitchFamily="49" charset="-122"/>
              </a:rPr>
              <a:t>check-in</a:t>
            </a:r>
            <a:r>
              <a:rPr lang="zh-CN" altLang="en-US" sz="2800" b="1">
                <a:latin typeface="楷体" panose="02010609060101010101" pitchFamily="49" charset="-122"/>
                <a:ea typeface="楷体" panose="02010609060101010101" pitchFamily="49" charset="-122"/>
                <a:sym typeface="楷体" panose="02010609060101010101" pitchFamily="49" charset="-122"/>
              </a:rPr>
              <a:t>　办理手续    </a:t>
            </a:r>
            <a:r>
              <a:rPr lang="en-US" altLang="zh-CN" sz="2800" b="1">
                <a:latin typeface="楷体" panose="02010609060101010101" pitchFamily="49" charset="-122"/>
                <a:ea typeface="楷体" panose="02010609060101010101" pitchFamily="49" charset="-122"/>
                <a:sym typeface="楷体" panose="02010609060101010101" pitchFamily="49" charset="-122"/>
              </a:rPr>
              <a:t>gate</a:t>
            </a:r>
            <a:r>
              <a:rPr lang="zh-CN" altLang="en-US" sz="2800" b="1">
                <a:latin typeface="楷体" panose="02010609060101010101" pitchFamily="49" charset="-122"/>
                <a:ea typeface="楷体" panose="02010609060101010101" pitchFamily="49" charset="-122"/>
                <a:sym typeface="楷体" panose="02010609060101010101" pitchFamily="49" charset="-122"/>
              </a:rPr>
              <a:t>　登机口</a:t>
            </a:r>
            <a:endParaRPr lang="en-US" altLang="zh-CN" sz="2800" b="1">
              <a:latin typeface="楷体" panose="02010609060101010101" pitchFamily="49" charset="-122"/>
              <a:ea typeface="楷体" panose="02010609060101010101" pitchFamily="49" charset="-122"/>
              <a:sym typeface="楷体" panose="02010609060101010101" pitchFamily="49" charset="-122"/>
            </a:endParaRPr>
          </a:p>
          <a:p>
            <a:pPr>
              <a:lnSpc>
                <a:spcPct val="90000"/>
              </a:lnSpc>
              <a:spcBef>
                <a:spcPts val="1000"/>
              </a:spcBef>
            </a:pPr>
            <a:r>
              <a:rPr lang="en-US" altLang="zh-CN" sz="2800" b="1">
                <a:latin typeface="楷体" panose="02010609060101010101" pitchFamily="49" charset="-122"/>
                <a:ea typeface="楷体" panose="02010609060101010101" pitchFamily="49" charset="-122"/>
                <a:sym typeface="楷体" panose="02010609060101010101" pitchFamily="49" charset="-122"/>
              </a:rPr>
              <a:t>board </a:t>
            </a:r>
            <a:r>
              <a:rPr lang="zh-CN" altLang="en-US" sz="2800" b="1">
                <a:latin typeface="楷体" panose="02010609060101010101" pitchFamily="49" charset="-122"/>
                <a:ea typeface="楷体" panose="02010609060101010101" pitchFamily="49" charset="-122"/>
                <a:sym typeface="楷体" panose="02010609060101010101" pitchFamily="49" charset="-122"/>
              </a:rPr>
              <a:t>登机             </a:t>
            </a:r>
            <a:r>
              <a:rPr lang="en-US" altLang="zh-CN" sz="2800" b="1">
                <a:latin typeface="楷体" panose="02010609060101010101" pitchFamily="49" charset="-122"/>
                <a:ea typeface="楷体" panose="02010609060101010101" pitchFamily="49" charset="-122"/>
                <a:sym typeface="楷体" panose="02010609060101010101" pitchFamily="49" charset="-122"/>
              </a:rPr>
              <a:t>...Airline ..</a:t>
            </a:r>
            <a:r>
              <a:rPr lang="zh-CN" altLang="en-US" sz="2800" b="1">
                <a:latin typeface="楷体" panose="02010609060101010101" pitchFamily="49" charset="-122"/>
                <a:ea typeface="楷体" panose="02010609060101010101" pitchFamily="49" charset="-122"/>
                <a:sym typeface="楷体" panose="02010609060101010101" pitchFamily="49" charset="-122"/>
              </a:rPr>
              <a:t>航空公司</a:t>
            </a:r>
            <a:br>
              <a:rPr lang="zh-CN" altLang="en-US" b="1">
                <a:solidFill>
                  <a:srgbClr val="000000"/>
                </a:solidFill>
                <a:latin typeface="楷体" panose="02010609060101010101" pitchFamily="49" charset="-122"/>
                <a:ea typeface="楷体" panose="02010609060101010101" pitchFamily="49" charset="-122"/>
                <a:sym typeface="楷体" panose="02010609060101010101" pitchFamily="49" charset="-122"/>
              </a:rPr>
            </a:br>
            <a:r>
              <a:rPr lang="zh-CN" altLang="en-US" sz="2800" b="1">
                <a:latin typeface="楷体" panose="02010609060101010101" pitchFamily="49" charset="-122"/>
                <a:ea typeface="楷体" panose="02010609060101010101" pitchFamily="49" charset="-122"/>
                <a:sym typeface="楷体" panose="02010609060101010101" pitchFamily="49" charset="-122"/>
              </a:rPr>
              <a:t> </a:t>
            </a:r>
            <a:r>
              <a:rPr lang="en-US" altLang="zh-CN" sz="2800" b="1">
                <a:latin typeface="楷体" panose="02010609060101010101" pitchFamily="49" charset="-122"/>
                <a:ea typeface="楷体" panose="02010609060101010101" pitchFamily="49" charset="-122"/>
                <a:sym typeface="楷体" panose="02010609060101010101" pitchFamily="49" charset="-122"/>
              </a:rPr>
              <a:t>take off</a:t>
            </a:r>
            <a:r>
              <a:rPr lang="zh-CN" altLang="en-US" sz="2800" b="1">
                <a:latin typeface="楷体" panose="02010609060101010101" pitchFamily="49" charset="-122"/>
                <a:ea typeface="楷体" panose="02010609060101010101" pitchFamily="49" charset="-122"/>
                <a:sym typeface="楷体" panose="02010609060101010101" pitchFamily="49" charset="-122"/>
              </a:rPr>
              <a:t>起飞</a:t>
            </a:r>
            <a:endParaRPr lang="en-US" altLang="zh-CN" sz="2800" b="1">
              <a:latin typeface="楷体" panose="02010609060101010101" pitchFamily="49" charset="-122"/>
              <a:ea typeface="楷体" panose="02010609060101010101" pitchFamily="49" charset="-122"/>
              <a:sym typeface="楷体" panose="02010609060101010101" pitchFamily="49" charset="-122"/>
            </a:endParaRPr>
          </a:p>
          <a:p>
            <a:pPr>
              <a:lnSpc>
                <a:spcPct val="90000"/>
              </a:lnSpc>
              <a:spcBef>
                <a:spcPts val="1000"/>
              </a:spcBef>
            </a:pPr>
            <a:r>
              <a:rPr lang="zh-CN" altLang="en-US" sz="2800" b="1">
                <a:latin typeface="楷体" panose="02010609060101010101" pitchFamily="49" charset="-122"/>
                <a:ea typeface="楷体" panose="02010609060101010101" pitchFamily="49" charset="-122"/>
                <a:sym typeface="楷体" panose="02010609060101010101" pitchFamily="49" charset="-122"/>
              </a:rPr>
              <a:t>考点：询问航班题，　航班延误题</a:t>
            </a:r>
            <a:r>
              <a:rPr lang="zh-CN" altLang="en-US" sz="3200" b="1">
                <a:latin typeface="微软雅黑" panose="020B0503020204020204" pitchFamily="34" charset="-122"/>
                <a:ea typeface="微软雅黑" panose="020B0503020204020204" pitchFamily="34" charset="-122"/>
                <a:sym typeface="微软雅黑" panose="020B0503020204020204" pitchFamily="34" charset="-122"/>
              </a:rPr>
              <a:t>　</a:t>
            </a:r>
          </a:p>
          <a:p>
            <a:pPr>
              <a:lnSpc>
                <a:spcPct val="90000"/>
              </a:lnSpc>
              <a:spcBef>
                <a:spcPts val="1000"/>
              </a:spcBef>
              <a:buFont typeface="Arial" panose="020B0604020202020204" pitchFamily="34" charset="0"/>
              <a:buChar char="•"/>
            </a:pPr>
            <a:endParaRPr lang="zh-CN" altLang="en-US" sz="2800" b="1">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p:cBhvr>
                                        <p:cTn id="7" dur="20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p:cBhvr>
                                        <p:cTn id="12" dur="2000"/>
                                        <p:tgtEl>
                                          <p:spTgt spid="317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1747">
                                            <p:txEl>
                                              <p:pRg st="2" end="2"/>
                                            </p:txEl>
                                          </p:spTgt>
                                        </p:tgtEl>
                                        <p:attrNameLst>
                                          <p:attrName>style.visibility</p:attrName>
                                        </p:attrNameLst>
                                      </p:cBhvr>
                                      <p:to>
                                        <p:strVal val="visible"/>
                                      </p:to>
                                    </p:set>
                                    <p:animEffect>
                                      <p:cBhvr>
                                        <p:cTn id="17" dur="2000"/>
                                        <p:tgtEl>
                                          <p:spTgt spid="317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1748"/>
                                        </p:tgtEl>
                                        <p:attrNameLst>
                                          <p:attrName>style.visibility</p:attrName>
                                        </p:attrNameLst>
                                      </p:cBhvr>
                                      <p:to>
                                        <p:strVal val="visible"/>
                                      </p:to>
                                    </p:set>
                                    <p:animEffect>
                                      <p:cBhvr>
                                        <p:cTn id="22" dur="2000"/>
                                        <p:tgtEl>
                                          <p:spTgt spid="3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bldLvl="0" autoUpdateAnimBg="0"/>
      <p:bldP spid="31748" grpId="0" bldLvl="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灯片编号占位符 5">
            <a:extLst>
              <a:ext uri="{FF2B5EF4-FFF2-40B4-BE49-F238E27FC236}">
                <a16:creationId xmlns:a16="http://schemas.microsoft.com/office/drawing/2014/main" id="{6612066E-7A45-4C97-9C1E-AEF2C92E14E6}"/>
              </a:ext>
            </a:extLst>
          </p:cNvPr>
          <p:cNvSpPr>
            <a:spLocks noGrp="1"/>
          </p:cNvSpPr>
          <p:nvPr>
            <p:ph type="sldNum" sz="quarter" idx="12"/>
          </p:nvPr>
        </p:nvSpPr>
        <p:spPr/>
        <p:txBody>
          <a:bodyPr/>
          <a:lstStyle/>
          <a:p>
            <a:fld id="{093E69E8-1FCB-4C0A-8007-47877DB222E7}" type="slidenum">
              <a:rPr lang="zh-CN" altLang="en-US"/>
              <a:pPr/>
              <a:t>3</a:t>
            </a:fld>
            <a:endParaRPr lang="zh-CN" altLang="en-US" sz="1800">
              <a:solidFill>
                <a:schemeClr val="tx1"/>
              </a:solidFill>
            </a:endParaRPr>
          </a:p>
        </p:txBody>
      </p:sp>
      <p:pic>
        <p:nvPicPr>
          <p:cNvPr id="5122" name="图片 5" descr="C:\Users\admin\Desktop\微信图片_20210527185026.png微信图片_20210527185026">
            <a:extLst>
              <a:ext uri="{FF2B5EF4-FFF2-40B4-BE49-F238E27FC236}">
                <a16:creationId xmlns:a16="http://schemas.microsoft.com/office/drawing/2014/main" id="{25DD9C12-A31C-4160-A345-B0998259C5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6350"/>
            <a:ext cx="1219358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矩形 8" descr="e7d195523061f1c09d430b2e086820dbf734666a277b0d4b500BB7A72AB1412ED5183AD7B3816201F88CE1DA88F1BDB3B214B2C038CB098A30603A7C73162896CA56D5F2C85C2877766F9AF7CC3216D7F6A1C23684E187493FCF78693406427FD857646402F444B4DC3D5B128D31A67A4F93D7314688C9C47BA6DF40574F08711A7B130DB5745A568E9FCAFC9E4429DC">
            <a:extLst>
              <a:ext uri="{FF2B5EF4-FFF2-40B4-BE49-F238E27FC236}">
                <a16:creationId xmlns:a16="http://schemas.microsoft.com/office/drawing/2014/main" id="{9B75D2C7-E895-4F5F-96E4-50100ED6C619}"/>
              </a:ext>
            </a:extLst>
          </p:cNvPr>
          <p:cNvSpPr>
            <a:spLocks noChangeArrowheads="1"/>
          </p:cNvSpPr>
          <p:nvPr/>
        </p:nvSpPr>
        <p:spPr bwMode="auto">
          <a:xfrm>
            <a:off x="1809750" y="2968625"/>
            <a:ext cx="19240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4800" b="1">
                <a:solidFill>
                  <a:srgbClr val="2E75B5"/>
                </a:solidFill>
                <a:latin typeface="Times New Roman" panose="02020603050405020304" pitchFamily="18" charset="0"/>
                <a:sym typeface="Times New Roman" panose="02020603050405020304" pitchFamily="18" charset="0"/>
              </a:rPr>
              <a:t>目 录</a:t>
            </a:r>
          </a:p>
        </p:txBody>
      </p:sp>
      <p:sp>
        <p:nvSpPr>
          <p:cNvPr id="5124" name="矩形 11">
            <a:extLst>
              <a:ext uri="{FF2B5EF4-FFF2-40B4-BE49-F238E27FC236}">
                <a16:creationId xmlns:a16="http://schemas.microsoft.com/office/drawing/2014/main" id="{AA9026E9-5919-46E8-B7B7-5A260E74A351}"/>
              </a:ext>
            </a:extLst>
          </p:cNvPr>
          <p:cNvSpPr>
            <a:spLocks noChangeArrowheads="1"/>
          </p:cNvSpPr>
          <p:nvPr/>
        </p:nvSpPr>
        <p:spPr bwMode="auto">
          <a:xfrm>
            <a:off x="5616575" y="1819275"/>
            <a:ext cx="377666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zh-CN" altLang="en-US" sz="2000" b="1">
                <a:solidFill>
                  <a:srgbClr val="2E75B5"/>
                </a:solidFill>
                <a:ea typeface="微软雅黑" panose="020B0503020204020204" pitchFamily="34" charset="-122"/>
                <a:sym typeface="Arial" panose="020B0604020202020204" pitchFamily="34" charset="0"/>
              </a:rPr>
              <a:t>高考前十天英语科复习总体原则</a:t>
            </a:r>
            <a:endParaRPr lang="en-US" altLang="zh-CN" sz="2000" b="1">
              <a:solidFill>
                <a:srgbClr val="2E75B5"/>
              </a:solidFill>
              <a:ea typeface="微软雅黑" panose="020B0503020204020204" pitchFamily="34" charset="-122"/>
              <a:sym typeface="Arial" panose="020B0604020202020204" pitchFamily="34" charset="0"/>
            </a:endParaRPr>
          </a:p>
        </p:txBody>
      </p:sp>
      <p:sp>
        <p:nvSpPr>
          <p:cNvPr id="5125" name="矩形 1">
            <a:extLst>
              <a:ext uri="{FF2B5EF4-FFF2-40B4-BE49-F238E27FC236}">
                <a16:creationId xmlns:a16="http://schemas.microsoft.com/office/drawing/2014/main" id="{E132AC20-E528-41DA-A638-2349E4DE3072}"/>
              </a:ext>
            </a:extLst>
          </p:cNvPr>
          <p:cNvSpPr>
            <a:spLocks noChangeArrowheads="1"/>
          </p:cNvSpPr>
          <p:nvPr/>
        </p:nvSpPr>
        <p:spPr bwMode="auto">
          <a:xfrm>
            <a:off x="4005263" y="1878013"/>
            <a:ext cx="46037" cy="3287712"/>
          </a:xfrm>
          <a:prstGeom prst="rect">
            <a:avLst/>
          </a:prstGeom>
          <a:solidFill>
            <a:schemeClr val="accent1"/>
          </a:solidFill>
          <a:ln w="19050" cap="flat" cmpd="sng">
            <a:solidFill>
              <a:srgbClr val="FFFFFF"/>
            </a:solidFill>
            <a:miter lim="800000"/>
            <a:headEnd/>
            <a:tailEnd/>
          </a:ln>
        </p:spPr>
        <p:txBody>
          <a:bodyPr anchor="ctr"/>
          <a:lstStyle/>
          <a:p>
            <a:pPr algn="ctr"/>
            <a:endParaRPr lang="zh-CN" altLang="zh-CN">
              <a:solidFill>
                <a:srgbClr val="FFFFFF"/>
              </a:solidFill>
            </a:endParaRPr>
          </a:p>
        </p:txBody>
      </p:sp>
      <p:sp>
        <p:nvSpPr>
          <p:cNvPr id="5126" name="矩形 10">
            <a:extLst>
              <a:ext uri="{FF2B5EF4-FFF2-40B4-BE49-F238E27FC236}">
                <a16:creationId xmlns:a16="http://schemas.microsoft.com/office/drawing/2014/main" id="{5FC3666F-FF32-4EFF-B7C3-7474459C8827}"/>
              </a:ext>
            </a:extLst>
          </p:cNvPr>
          <p:cNvSpPr>
            <a:spLocks noChangeArrowheads="1"/>
          </p:cNvSpPr>
          <p:nvPr/>
        </p:nvSpPr>
        <p:spPr bwMode="auto">
          <a:xfrm>
            <a:off x="4605338" y="1733550"/>
            <a:ext cx="8794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4400" b="1">
                <a:solidFill>
                  <a:srgbClr val="2E75B5"/>
                </a:solidFill>
                <a:latin typeface="微软雅黑" panose="020B0503020204020204" pitchFamily="34" charset="-122"/>
                <a:ea typeface="微软雅黑" panose="020B0503020204020204" pitchFamily="34" charset="-122"/>
                <a:sym typeface="Times New Roman" panose="02020603050405020304" pitchFamily="18" charset="0"/>
              </a:rPr>
              <a:t>01</a:t>
            </a:r>
          </a:p>
        </p:txBody>
      </p:sp>
      <p:sp>
        <p:nvSpPr>
          <p:cNvPr id="5127" name="矩形 13">
            <a:extLst>
              <a:ext uri="{FF2B5EF4-FFF2-40B4-BE49-F238E27FC236}">
                <a16:creationId xmlns:a16="http://schemas.microsoft.com/office/drawing/2014/main" id="{AEC109E1-90E8-4182-BAC5-65B0B0A78CD3}"/>
              </a:ext>
            </a:extLst>
          </p:cNvPr>
          <p:cNvSpPr>
            <a:spLocks noChangeArrowheads="1"/>
          </p:cNvSpPr>
          <p:nvPr/>
        </p:nvSpPr>
        <p:spPr bwMode="auto">
          <a:xfrm>
            <a:off x="5668963" y="2816225"/>
            <a:ext cx="454501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zh-CN" altLang="en-US" sz="2000" b="1">
                <a:solidFill>
                  <a:srgbClr val="2E75B5"/>
                </a:solidFill>
                <a:ea typeface="微软雅黑" panose="020B0503020204020204" pitchFamily="34" charset="-122"/>
                <a:sym typeface="Arial" panose="020B0604020202020204" pitchFamily="34" charset="0"/>
              </a:rPr>
              <a:t>冲刺前重难点词汇、热门时事词汇汇编</a:t>
            </a:r>
            <a:endParaRPr lang="en-US" altLang="zh-CN" sz="2000" b="1">
              <a:solidFill>
                <a:srgbClr val="2E75B5"/>
              </a:solidFill>
              <a:ea typeface="微软雅黑" panose="020B0503020204020204" pitchFamily="34" charset="-122"/>
              <a:sym typeface="Arial" panose="020B0604020202020204" pitchFamily="34" charset="0"/>
            </a:endParaRPr>
          </a:p>
        </p:txBody>
      </p:sp>
      <p:sp>
        <p:nvSpPr>
          <p:cNvPr id="5128" name="矩形 14">
            <a:extLst>
              <a:ext uri="{FF2B5EF4-FFF2-40B4-BE49-F238E27FC236}">
                <a16:creationId xmlns:a16="http://schemas.microsoft.com/office/drawing/2014/main" id="{C011C7A7-68D6-4064-93CE-E04C2CB98707}"/>
              </a:ext>
            </a:extLst>
          </p:cNvPr>
          <p:cNvSpPr>
            <a:spLocks noChangeArrowheads="1"/>
          </p:cNvSpPr>
          <p:nvPr/>
        </p:nvSpPr>
        <p:spPr bwMode="auto">
          <a:xfrm>
            <a:off x="4605338" y="2673350"/>
            <a:ext cx="8794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4400" b="1">
                <a:solidFill>
                  <a:srgbClr val="2E75B5"/>
                </a:solidFill>
                <a:latin typeface="微软雅黑" panose="020B0503020204020204" pitchFamily="34" charset="-122"/>
                <a:ea typeface="微软雅黑" panose="020B0503020204020204" pitchFamily="34" charset="-122"/>
                <a:sym typeface="Times New Roman" panose="02020603050405020304" pitchFamily="18" charset="0"/>
              </a:rPr>
              <a:t>02</a:t>
            </a:r>
          </a:p>
        </p:txBody>
      </p:sp>
      <p:sp>
        <p:nvSpPr>
          <p:cNvPr id="5129" name="矩形 15">
            <a:extLst>
              <a:ext uri="{FF2B5EF4-FFF2-40B4-BE49-F238E27FC236}">
                <a16:creationId xmlns:a16="http://schemas.microsoft.com/office/drawing/2014/main" id="{B2B34DD3-0E8A-44EC-9E66-D710DE3C01C1}"/>
              </a:ext>
            </a:extLst>
          </p:cNvPr>
          <p:cNvSpPr>
            <a:spLocks noChangeArrowheads="1"/>
          </p:cNvSpPr>
          <p:nvPr/>
        </p:nvSpPr>
        <p:spPr bwMode="auto">
          <a:xfrm>
            <a:off x="5668963" y="3494088"/>
            <a:ext cx="42878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zh-CN" altLang="en-US" sz="2000" b="1">
                <a:solidFill>
                  <a:srgbClr val="2E75B5"/>
                </a:solidFill>
                <a:ea typeface="微软雅黑" panose="020B0503020204020204" pitchFamily="34" charset="-122"/>
                <a:sym typeface="Arial" panose="020B0604020202020204" pitchFamily="34" charset="0"/>
              </a:rPr>
              <a:t>高考英语重、难点题型答题技巧讲解</a:t>
            </a:r>
            <a:endParaRPr lang="en-US" altLang="zh-CN" sz="2000" b="1">
              <a:solidFill>
                <a:srgbClr val="2E75B5"/>
              </a:solidFill>
              <a:ea typeface="微软雅黑" panose="020B0503020204020204" pitchFamily="34" charset="-122"/>
              <a:sym typeface="Arial" panose="020B0604020202020204" pitchFamily="34" charset="0"/>
            </a:endParaRPr>
          </a:p>
          <a:p>
            <a:pPr>
              <a:lnSpc>
                <a:spcPct val="150000"/>
              </a:lnSpc>
            </a:pPr>
            <a:r>
              <a:rPr lang="zh-CN" altLang="en-US" sz="2000" b="1">
                <a:solidFill>
                  <a:srgbClr val="2E75B5"/>
                </a:solidFill>
                <a:ea typeface="微软雅黑" panose="020B0503020204020204" pitchFamily="34" charset="-122"/>
                <a:sym typeface="Arial" panose="020B0604020202020204" pitchFamily="34" charset="0"/>
              </a:rPr>
              <a:t>及</a:t>
            </a:r>
            <a:r>
              <a:rPr lang="en-US" altLang="zh-CN" sz="2000" b="1">
                <a:solidFill>
                  <a:srgbClr val="2E75B5"/>
                </a:solidFill>
                <a:ea typeface="微软雅黑" panose="020B0503020204020204" pitchFamily="34" charset="-122"/>
                <a:sym typeface="Arial" panose="020B0604020202020204" pitchFamily="34" charset="0"/>
              </a:rPr>
              <a:t>2021</a:t>
            </a:r>
            <a:r>
              <a:rPr lang="zh-CN" altLang="en-US" sz="2000" b="1">
                <a:solidFill>
                  <a:srgbClr val="2E75B5"/>
                </a:solidFill>
                <a:ea typeface="微软雅黑" panose="020B0503020204020204" pitchFamily="34" charset="-122"/>
                <a:sym typeface="Arial" panose="020B0604020202020204" pitchFamily="34" charset="0"/>
              </a:rPr>
              <a:t>年高考考点预测</a:t>
            </a:r>
            <a:endParaRPr lang="en-US" altLang="zh-CN" sz="2000" b="1">
              <a:solidFill>
                <a:srgbClr val="2E75B5"/>
              </a:solidFill>
              <a:ea typeface="微软雅黑" panose="020B0503020204020204" pitchFamily="34" charset="-122"/>
              <a:sym typeface="Arial" panose="020B0604020202020204" pitchFamily="34" charset="0"/>
            </a:endParaRPr>
          </a:p>
        </p:txBody>
      </p:sp>
      <p:sp>
        <p:nvSpPr>
          <p:cNvPr id="5130" name="矩形 16">
            <a:extLst>
              <a:ext uri="{FF2B5EF4-FFF2-40B4-BE49-F238E27FC236}">
                <a16:creationId xmlns:a16="http://schemas.microsoft.com/office/drawing/2014/main" id="{6254CE7C-ED5A-453A-92E9-9BC48309C35C}"/>
              </a:ext>
            </a:extLst>
          </p:cNvPr>
          <p:cNvSpPr>
            <a:spLocks noChangeArrowheads="1"/>
          </p:cNvSpPr>
          <p:nvPr/>
        </p:nvSpPr>
        <p:spPr bwMode="auto">
          <a:xfrm>
            <a:off x="4629150" y="3590925"/>
            <a:ext cx="88106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4400" b="1">
                <a:solidFill>
                  <a:srgbClr val="2E75B5"/>
                </a:solidFill>
                <a:latin typeface="微软雅黑" panose="020B0503020204020204" pitchFamily="34" charset="-122"/>
                <a:ea typeface="微软雅黑" panose="020B0503020204020204" pitchFamily="34" charset="-122"/>
                <a:sym typeface="Times New Roman" panose="02020603050405020304" pitchFamily="18" charset="0"/>
              </a:rPr>
              <a:t>03</a:t>
            </a:r>
          </a:p>
        </p:txBody>
      </p:sp>
      <p:sp>
        <p:nvSpPr>
          <p:cNvPr id="5131" name="矩形 17">
            <a:extLst>
              <a:ext uri="{FF2B5EF4-FFF2-40B4-BE49-F238E27FC236}">
                <a16:creationId xmlns:a16="http://schemas.microsoft.com/office/drawing/2014/main" id="{08AE4403-467D-4FAF-8718-2840455C7222}"/>
              </a:ext>
            </a:extLst>
          </p:cNvPr>
          <p:cNvSpPr>
            <a:spLocks noChangeArrowheads="1"/>
          </p:cNvSpPr>
          <p:nvPr/>
        </p:nvSpPr>
        <p:spPr bwMode="auto">
          <a:xfrm>
            <a:off x="5719763" y="4646613"/>
            <a:ext cx="32623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zh-CN" altLang="en-US" sz="2000" b="1">
                <a:solidFill>
                  <a:srgbClr val="2E75B5"/>
                </a:solidFill>
                <a:ea typeface="微软雅黑" panose="020B0503020204020204" pitchFamily="34" charset="-122"/>
                <a:sym typeface="Arial" panose="020B0604020202020204" pitchFamily="34" charset="0"/>
              </a:rPr>
              <a:t>高考英语科考试微技巧指导</a:t>
            </a:r>
            <a:endParaRPr lang="en-US" altLang="zh-CN" sz="2000" b="1">
              <a:solidFill>
                <a:srgbClr val="2E75B5"/>
              </a:solidFill>
              <a:ea typeface="微软雅黑" panose="020B0503020204020204" pitchFamily="34" charset="-122"/>
              <a:sym typeface="Arial" panose="020B0604020202020204" pitchFamily="34" charset="0"/>
            </a:endParaRPr>
          </a:p>
        </p:txBody>
      </p:sp>
      <p:sp>
        <p:nvSpPr>
          <p:cNvPr id="5132" name="矩形 18">
            <a:extLst>
              <a:ext uri="{FF2B5EF4-FFF2-40B4-BE49-F238E27FC236}">
                <a16:creationId xmlns:a16="http://schemas.microsoft.com/office/drawing/2014/main" id="{C323F79F-4AD8-4F47-A752-F31362CC7DD3}"/>
              </a:ext>
            </a:extLst>
          </p:cNvPr>
          <p:cNvSpPr>
            <a:spLocks noChangeArrowheads="1"/>
          </p:cNvSpPr>
          <p:nvPr/>
        </p:nvSpPr>
        <p:spPr bwMode="auto">
          <a:xfrm>
            <a:off x="4654550" y="4503738"/>
            <a:ext cx="88106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4400" b="1">
                <a:solidFill>
                  <a:srgbClr val="2E75B5"/>
                </a:solidFill>
                <a:latin typeface="微软雅黑" panose="020B0503020204020204" pitchFamily="34" charset="-122"/>
                <a:ea typeface="微软雅黑" panose="020B0503020204020204" pitchFamily="34" charset="-122"/>
                <a:sym typeface="Times New Roman" panose="02020603050405020304" pitchFamily="18" charset="0"/>
              </a:rPr>
              <a:t>04</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5">
            <a:extLst>
              <a:ext uri="{FF2B5EF4-FFF2-40B4-BE49-F238E27FC236}">
                <a16:creationId xmlns:a16="http://schemas.microsoft.com/office/drawing/2014/main" id="{4EB2B02F-3ACB-4CC1-A728-453DB81FF186}"/>
              </a:ext>
            </a:extLst>
          </p:cNvPr>
          <p:cNvSpPr>
            <a:spLocks noGrp="1"/>
          </p:cNvSpPr>
          <p:nvPr>
            <p:ph type="sldNum" sz="quarter" idx="12"/>
          </p:nvPr>
        </p:nvSpPr>
        <p:spPr/>
        <p:txBody>
          <a:bodyPr/>
          <a:lstStyle/>
          <a:p>
            <a:fld id="{F88FA574-78A2-47FD-9B8C-5527B404E5F1}" type="slidenum">
              <a:rPr lang="zh-CN" altLang="en-US"/>
              <a:pPr/>
              <a:t>30</a:t>
            </a:fld>
            <a:endParaRPr lang="zh-CN" altLang="en-US" sz="1800">
              <a:solidFill>
                <a:schemeClr val="tx1"/>
              </a:solidFill>
            </a:endParaRPr>
          </a:p>
        </p:txBody>
      </p:sp>
      <p:sp>
        <p:nvSpPr>
          <p:cNvPr id="32770" name="Rectangle 2">
            <a:extLst>
              <a:ext uri="{FF2B5EF4-FFF2-40B4-BE49-F238E27FC236}">
                <a16:creationId xmlns:a16="http://schemas.microsoft.com/office/drawing/2014/main" id="{D622741C-892B-4F94-A200-84E70F803D70}"/>
              </a:ext>
            </a:extLst>
          </p:cNvPr>
          <p:cNvSpPr>
            <a:spLocks noChangeArrowheads="1"/>
          </p:cNvSpPr>
          <p:nvPr/>
        </p:nvSpPr>
        <p:spPr bwMode="auto">
          <a:xfrm>
            <a:off x="3201988" y="47625"/>
            <a:ext cx="4397375" cy="671513"/>
          </a:xfrm>
          <a:prstGeom prst="rect">
            <a:avLst/>
          </a:prstGeom>
          <a:gradFill rotWithShape="1">
            <a:gsLst>
              <a:gs pos="0">
                <a:srgbClr val="B4D4A5"/>
              </a:gs>
              <a:gs pos="50000">
                <a:srgbClr val="A8CD98"/>
              </a:gs>
              <a:gs pos="100000">
                <a:srgbClr val="9BC985"/>
              </a:gs>
            </a:gsLst>
            <a:lin ang="5400000" scaled="1"/>
          </a:gradFill>
          <a:ln w="9525" cap="flat" cmpd="sng">
            <a:solidFill>
              <a:srgbClr val="6CAB42"/>
            </a:solidFill>
            <a:miter lim="800000"/>
            <a:headEnd/>
            <a:tailEnd/>
          </a:ln>
        </p:spPr>
        <p:txBody>
          <a:bodyPr anchor="b"/>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eaLnBrk="0" hangingPunct="0"/>
            <a:r>
              <a:rPr lang="zh-CN" altLang="en-US" sz="3800" b="1">
                <a:solidFill>
                  <a:srgbClr val="FF5050"/>
                </a:solidFill>
                <a:latin typeface="楷体" panose="02010609060101010101" pitchFamily="49" charset="-122"/>
                <a:ea typeface="楷体" panose="02010609060101010101" pitchFamily="49" charset="-122"/>
                <a:sym typeface="楷体" panose="02010609060101010101" pitchFamily="49" charset="-122"/>
              </a:rPr>
              <a:t>高考听力常见场景</a:t>
            </a:r>
            <a:endParaRPr lang="zh-CN" altLang="en-US" sz="3800" b="1" i="1">
              <a:solidFill>
                <a:srgbClr val="FF5050"/>
              </a:solidFill>
              <a:latin typeface="楷体" panose="02010609060101010101" pitchFamily="49" charset="-122"/>
              <a:ea typeface="楷体" panose="02010609060101010101" pitchFamily="49" charset="-122"/>
              <a:sym typeface="Arial" panose="020B0604020202020204" pitchFamily="34" charset="0"/>
            </a:endParaRPr>
          </a:p>
        </p:txBody>
      </p:sp>
      <p:sp>
        <p:nvSpPr>
          <p:cNvPr id="32771" name="内容占位符 7">
            <a:extLst>
              <a:ext uri="{FF2B5EF4-FFF2-40B4-BE49-F238E27FC236}">
                <a16:creationId xmlns:a16="http://schemas.microsoft.com/office/drawing/2014/main" id="{FA10493C-71F2-4581-BAB0-41BC94EF90A8}"/>
              </a:ext>
            </a:extLst>
          </p:cNvPr>
          <p:cNvSpPr>
            <a:spLocks noChangeArrowheads="1"/>
          </p:cNvSpPr>
          <p:nvPr/>
        </p:nvSpPr>
        <p:spPr bwMode="auto">
          <a:xfrm>
            <a:off x="1270000" y="1204913"/>
            <a:ext cx="10515600"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00" tIns="38100" rIns="76200" bIns="38100"/>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nSpc>
                <a:spcPct val="90000"/>
              </a:lnSpc>
              <a:spcAft>
                <a:spcPts val="1000"/>
              </a:spcAft>
            </a:pPr>
            <a:r>
              <a:rPr lang="en-US" altLang="zh-CN" sz="2800" b="1">
                <a:latin typeface="楷体" panose="02010609060101010101" pitchFamily="49" charset="-122"/>
                <a:ea typeface="楷体" panose="02010609060101010101" pitchFamily="49" charset="-122"/>
                <a:sym typeface="楷体" panose="02010609060101010101" pitchFamily="49" charset="-122"/>
              </a:rPr>
              <a:t>3)</a:t>
            </a:r>
            <a:r>
              <a:rPr lang="zh-CN" altLang="en-US" sz="2800" b="1">
                <a:latin typeface="楷体" panose="02010609060101010101" pitchFamily="49" charset="-122"/>
                <a:ea typeface="楷体" panose="02010609060101010101" pitchFamily="49" charset="-122"/>
                <a:sym typeface="楷体" panose="02010609060101010101" pitchFamily="49" charset="-122"/>
              </a:rPr>
              <a:t>酒店场景：</a:t>
            </a:r>
          </a:p>
          <a:p>
            <a:pPr>
              <a:lnSpc>
                <a:spcPct val="90000"/>
              </a:lnSpc>
              <a:spcAft>
                <a:spcPts val="1000"/>
              </a:spcAft>
            </a:pPr>
            <a:r>
              <a:rPr lang="en-US" altLang="zh-CN" sz="2800" b="1">
                <a:latin typeface="楷体" panose="02010609060101010101" pitchFamily="49" charset="-122"/>
                <a:ea typeface="楷体" panose="02010609060101010101" pitchFamily="49" charset="-122"/>
                <a:sym typeface="楷体" panose="02010609060101010101" pitchFamily="49" charset="-122"/>
              </a:rPr>
              <a:t>lobby </a:t>
            </a:r>
            <a:r>
              <a:rPr lang="zh-CN" altLang="en-US" sz="2800" b="1">
                <a:latin typeface="楷体" panose="02010609060101010101" pitchFamily="49" charset="-122"/>
                <a:ea typeface="楷体" panose="02010609060101010101" pitchFamily="49" charset="-122"/>
                <a:sym typeface="楷体" panose="02010609060101010101" pitchFamily="49" charset="-122"/>
              </a:rPr>
              <a:t>大堂                </a:t>
            </a:r>
            <a:r>
              <a:rPr lang="en-US" altLang="zh-CN" sz="2800" b="1">
                <a:latin typeface="楷体" panose="02010609060101010101" pitchFamily="49" charset="-122"/>
                <a:ea typeface="楷体" panose="02010609060101010101" pitchFamily="49" charset="-122"/>
                <a:sym typeface="楷体" panose="02010609060101010101" pitchFamily="49" charset="-122"/>
              </a:rPr>
              <a:t>standard room</a:t>
            </a:r>
            <a:r>
              <a:rPr lang="zh-CN" altLang="en-US" sz="2800" b="1">
                <a:latin typeface="楷体" panose="02010609060101010101" pitchFamily="49" charset="-122"/>
                <a:ea typeface="楷体" panose="02010609060101010101" pitchFamily="49" charset="-122"/>
                <a:sym typeface="楷体" panose="02010609060101010101" pitchFamily="49" charset="-122"/>
              </a:rPr>
              <a:t>标准间</a:t>
            </a:r>
            <a:endParaRPr lang="en-US" altLang="zh-CN" sz="2800" b="1">
              <a:latin typeface="楷体" panose="02010609060101010101" pitchFamily="49" charset="-122"/>
              <a:ea typeface="楷体" panose="02010609060101010101" pitchFamily="49" charset="-122"/>
              <a:sym typeface="楷体" panose="02010609060101010101" pitchFamily="49" charset="-122"/>
            </a:endParaRPr>
          </a:p>
          <a:p>
            <a:pPr>
              <a:lnSpc>
                <a:spcPct val="90000"/>
              </a:lnSpc>
              <a:spcAft>
                <a:spcPts val="1000"/>
              </a:spcAft>
            </a:pPr>
            <a:r>
              <a:rPr lang="en-US" altLang="zh-CN" sz="2800" b="1">
                <a:latin typeface="楷体" panose="02010609060101010101" pitchFamily="49" charset="-122"/>
                <a:ea typeface="楷体" panose="02010609060101010101" pitchFamily="49" charset="-122"/>
                <a:sym typeface="楷体" panose="02010609060101010101" pitchFamily="49" charset="-122"/>
              </a:rPr>
              <a:t>room service</a:t>
            </a:r>
            <a:r>
              <a:rPr lang="zh-CN" altLang="en-US" sz="2800" b="1">
                <a:latin typeface="楷体" panose="02010609060101010101" pitchFamily="49" charset="-122"/>
                <a:ea typeface="楷体" panose="02010609060101010101" pitchFamily="49" charset="-122"/>
                <a:sym typeface="楷体" panose="02010609060101010101" pitchFamily="49" charset="-122"/>
              </a:rPr>
              <a:t>　客房中心    </a:t>
            </a:r>
            <a:r>
              <a:rPr lang="en-US" altLang="zh-CN" sz="2800" b="1">
                <a:latin typeface="楷体" panose="02010609060101010101" pitchFamily="49" charset="-122"/>
                <a:ea typeface="楷体" panose="02010609060101010101" pitchFamily="49" charset="-122"/>
                <a:sym typeface="楷体" panose="02010609060101010101" pitchFamily="49" charset="-122"/>
              </a:rPr>
              <a:t>reception   </a:t>
            </a:r>
            <a:r>
              <a:rPr lang="zh-CN" altLang="en-US" sz="2800" b="1">
                <a:latin typeface="楷体" panose="02010609060101010101" pitchFamily="49" charset="-122"/>
                <a:ea typeface="楷体" panose="02010609060101010101" pitchFamily="49" charset="-122"/>
                <a:sym typeface="楷体" panose="02010609060101010101" pitchFamily="49" charset="-122"/>
              </a:rPr>
              <a:t>前台</a:t>
            </a:r>
            <a:b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br>
            <a:r>
              <a:rPr lang="zh-CN" altLang="en-US" sz="2800" b="1">
                <a:latin typeface="楷体" panose="02010609060101010101" pitchFamily="49" charset="-122"/>
                <a:ea typeface="楷体" panose="02010609060101010101" pitchFamily="49" charset="-122"/>
                <a:sym typeface="楷体" panose="02010609060101010101" pitchFamily="49" charset="-122"/>
              </a:rPr>
              <a:t>考点：房间设施投诉题， 前台询问题</a:t>
            </a:r>
          </a:p>
          <a:p>
            <a:pPr algn="ctr">
              <a:spcAft>
                <a:spcPts val="1000"/>
              </a:spcAft>
            </a:pPr>
            <a:endParaRPr lang="zh-CN" altLang="en-US" sz="2400" b="1">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772" name="内容占位符 7">
            <a:extLst>
              <a:ext uri="{FF2B5EF4-FFF2-40B4-BE49-F238E27FC236}">
                <a16:creationId xmlns:a16="http://schemas.microsoft.com/office/drawing/2014/main" id="{7D093D4A-3C37-4874-94BC-B0094B41C9F2}"/>
              </a:ext>
            </a:extLst>
          </p:cNvPr>
          <p:cNvSpPr>
            <a:spLocks noChangeArrowheads="1"/>
          </p:cNvSpPr>
          <p:nvPr/>
        </p:nvSpPr>
        <p:spPr bwMode="auto">
          <a:xfrm>
            <a:off x="1450975" y="3424238"/>
            <a:ext cx="10668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defRPr>
            </a:lvl1pPr>
            <a:lvl2pPr marL="685800" indent="-2286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nSpc>
                <a:spcPct val="90000"/>
              </a:lnSpc>
              <a:spcBef>
                <a:spcPts val="1000"/>
              </a:spcBef>
            </a:pPr>
            <a:r>
              <a:rPr lang="en-US" altLang="zh-CN" sz="2800" b="1">
                <a:latin typeface="楷体" panose="02010609060101010101" pitchFamily="49" charset="-122"/>
                <a:ea typeface="楷体" panose="02010609060101010101" pitchFamily="49" charset="-122"/>
                <a:sym typeface="楷体" panose="02010609060101010101" pitchFamily="49" charset="-122"/>
              </a:rPr>
              <a:t>4)</a:t>
            </a:r>
            <a:r>
              <a:rPr lang="zh-CN" altLang="en-US" sz="2800" b="1">
                <a:latin typeface="楷体" panose="02010609060101010101" pitchFamily="49" charset="-122"/>
                <a:ea typeface="楷体" panose="02010609060101010101" pitchFamily="49" charset="-122"/>
                <a:sym typeface="楷体" panose="02010609060101010101" pitchFamily="49" charset="-122"/>
              </a:rPr>
              <a:t>购物场景：</a:t>
            </a:r>
          </a:p>
          <a:p>
            <a:pPr>
              <a:lnSpc>
                <a:spcPct val="90000"/>
              </a:lnSpc>
              <a:spcBef>
                <a:spcPts val="1000"/>
              </a:spcBef>
            </a:pPr>
            <a:r>
              <a:rPr lang="en-US" altLang="zh-CN" sz="2800" b="1">
                <a:latin typeface="楷体" panose="02010609060101010101" pitchFamily="49" charset="-122"/>
                <a:ea typeface="楷体" panose="02010609060101010101" pitchFamily="49" charset="-122"/>
                <a:sym typeface="楷体" panose="02010609060101010101" pitchFamily="49" charset="-122"/>
              </a:rPr>
              <a:t>department store</a:t>
            </a:r>
            <a:r>
              <a:rPr lang="zh-CN" altLang="en-US" sz="2800" b="1">
                <a:latin typeface="楷体" panose="02010609060101010101" pitchFamily="49" charset="-122"/>
                <a:ea typeface="楷体" panose="02010609060101010101" pitchFamily="49" charset="-122"/>
                <a:sym typeface="楷体" panose="02010609060101010101" pitchFamily="49" charset="-122"/>
              </a:rPr>
              <a:t>百货公司       </a:t>
            </a:r>
            <a:r>
              <a:rPr lang="en-US" altLang="zh-CN" sz="2800" b="1">
                <a:latin typeface="楷体" panose="02010609060101010101" pitchFamily="49" charset="-122"/>
                <a:ea typeface="楷体" panose="02010609060101010101" pitchFamily="49" charset="-122"/>
                <a:sym typeface="楷体" panose="02010609060101010101" pitchFamily="49" charset="-122"/>
              </a:rPr>
              <a:t>on sale  </a:t>
            </a:r>
            <a:r>
              <a:rPr lang="zh-CN" altLang="en-US" sz="2800" b="1">
                <a:latin typeface="楷体" panose="02010609060101010101" pitchFamily="49" charset="-122"/>
                <a:ea typeface="楷体" panose="02010609060101010101" pitchFamily="49" charset="-122"/>
                <a:sym typeface="楷体" panose="02010609060101010101" pitchFamily="49" charset="-122"/>
              </a:rPr>
              <a:t>打折</a:t>
            </a:r>
            <a:endParaRPr lang="en-US" altLang="zh-CN" sz="2800" b="1">
              <a:latin typeface="楷体" panose="02010609060101010101" pitchFamily="49" charset="-122"/>
              <a:ea typeface="楷体" panose="02010609060101010101" pitchFamily="49" charset="-122"/>
              <a:sym typeface="楷体" panose="02010609060101010101" pitchFamily="49" charset="-122"/>
            </a:endParaRPr>
          </a:p>
          <a:p>
            <a:pPr>
              <a:lnSpc>
                <a:spcPct val="90000"/>
              </a:lnSpc>
              <a:spcBef>
                <a:spcPts val="1000"/>
              </a:spcBef>
            </a:pPr>
            <a:r>
              <a:rPr lang="en-US" altLang="zh-CN" sz="2800" b="1">
                <a:latin typeface="楷体" panose="02010609060101010101" pitchFamily="49" charset="-122"/>
                <a:ea typeface="楷体" panose="02010609060101010101" pitchFamily="49" charset="-122"/>
                <a:sym typeface="楷体" panose="02010609060101010101" pitchFamily="49" charset="-122"/>
              </a:rPr>
              <a:t>fitting room  </a:t>
            </a:r>
            <a:r>
              <a:rPr lang="zh-CN" altLang="en-US" sz="2800" b="1">
                <a:latin typeface="楷体" panose="02010609060101010101" pitchFamily="49" charset="-122"/>
                <a:ea typeface="楷体" panose="02010609060101010101" pitchFamily="49" charset="-122"/>
                <a:sym typeface="楷体" panose="02010609060101010101" pitchFamily="49" charset="-122"/>
              </a:rPr>
              <a:t>试衣间           </a:t>
            </a:r>
            <a:r>
              <a:rPr lang="en-US" altLang="zh-CN" sz="2800" b="1">
                <a:latin typeface="楷体" panose="02010609060101010101" pitchFamily="49" charset="-122"/>
                <a:ea typeface="楷体" panose="02010609060101010101" pitchFamily="49" charset="-122"/>
                <a:sym typeface="楷体" panose="02010609060101010101" pitchFamily="49" charset="-122"/>
              </a:rPr>
              <a:t>flea market </a:t>
            </a:r>
            <a:r>
              <a:rPr lang="zh-CN" altLang="en-US" sz="2800" b="1">
                <a:latin typeface="楷体" panose="02010609060101010101" pitchFamily="49" charset="-122"/>
                <a:ea typeface="楷体" panose="02010609060101010101" pitchFamily="49" charset="-122"/>
                <a:sym typeface="楷体" panose="02010609060101010101" pitchFamily="49" charset="-122"/>
              </a:rPr>
              <a:t>跳蚤市</a:t>
            </a:r>
            <a:endParaRPr lang="en-US" altLang="zh-CN" sz="2800" b="1">
              <a:latin typeface="楷体" panose="02010609060101010101" pitchFamily="49" charset="-122"/>
              <a:ea typeface="楷体" panose="02010609060101010101" pitchFamily="49" charset="-122"/>
              <a:sym typeface="楷体" panose="02010609060101010101" pitchFamily="49" charset="-122"/>
            </a:endParaRPr>
          </a:p>
          <a:p>
            <a:pPr>
              <a:lnSpc>
                <a:spcPct val="90000"/>
              </a:lnSpc>
              <a:spcBef>
                <a:spcPts val="1000"/>
              </a:spcBef>
            </a:pPr>
            <a:r>
              <a:rPr lang="en-US" altLang="zh-CN" sz="2800" b="1">
                <a:latin typeface="楷体" panose="02010609060101010101" pitchFamily="49" charset="-122"/>
                <a:ea typeface="楷体" panose="02010609060101010101" pitchFamily="49" charset="-122"/>
                <a:sym typeface="楷体" panose="02010609060101010101" pitchFamily="49" charset="-122"/>
              </a:rPr>
              <a:t>give sb. a discount </a:t>
            </a:r>
            <a:r>
              <a:rPr lang="zh-CN" altLang="en-US" sz="2800" b="1">
                <a:latin typeface="楷体" panose="02010609060101010101" pitchFamily="49" charset="-122"/>
                <a:ea typeface="楷体" panose="02010609060101010101" pitchFamily="49" charset="-122"/>
                <a:sym typeface="楷体" panose="02010609060101010101" pitchFamily="49" charset="-122"/>
              </a:rPr>
              <a:t>打折</a:t>
            </a:r>
            <a:br>
              <a:rPr lang="zh-CN" altLang="en-US" b="1">
                <a:solidFill>
                  <a:srgbClr val="000000"/>
                </a:solidFill>
                <a:latin typeface="楷体" panose="02010609060101010101" pitchFamily="49" charset="-122"/>
                <a:ea typeface="楷体" panose="02010609060101010101" pitchFamily="49" charset="-122"/>
                <a:sym typeface="楷体" panose="02010609060101010101" pitchFamily="49" charset="-122"/>
              </a:rPr>
            </a:br>
            <a:r>
              <a:rPr lang="zh-CN" altLang="en-US" sz="2800" b="1">
                <a:latin typeface="楷体" panose="02010609060101010101" pitchFamily="49" charset="-122"/>
                <a:ea typeface="楷体" panose="02010609060101010101" pitchFamily="49" charset="-122"/>
                <a:sym typeface="楷体" panose="02010609060101010101" pitchFamily="49" charset="-122"/>
              </a:rPr>
              <a:t>考点：加减计算价格题， 购物题</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p:cBhvr>
                                        <p:cTn id="7" dur="2000"/>
                                        <p:tgtEl>
                                          <p:spTgt spid="327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2771">
                                            <p:txEl>
                                              <p:pRg st="1" end="1"/>
                                            </p:txEl>
                                          </p:spTgt>
                                        </p:tgtEl>
                                        <p:attrNameLst>
                                          <p:attrName>style.visibility</p:attrName>
                                        </p:attrNameLst>
                                      </p:cBhvr>
                                      <p:to>
                                        <p:strVal val="visible"/>
                                      </p:to>
                                    </p:set>
                                    <p:animEffect>
                                      <p:cBhvr>
                                        <p:cTn id="12" dur="2000"/>
                                        <p:tgtEl>
                                          <p:spTgt spid="327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animEffect>
                                      <p:cBhvr>
                                        <p:cTn id="17" dur="2000"/>
                                        <p:tgtEl>
                                          <p:spTgt spid="327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2772"/>
                                        </p:tgtEl>
                                        <p:attrNameLst>
                                          <p:attrName>style.visibility</p:attrName>
                                        </p:attrNameLst>
                                      </p:cBhvr>
                                      <p:to>
                                        <p:strVal val="visible"/>
                                      </p:to>
                                    </p:set>
                                    <p:animEffect>
                                      <p:cBhvr>
                                        <p:cTn id="22" dur="20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bldLvl="0" autoUpdateAnimBg="0"/>
      <p:bldP spid="32772" grpId="0" bldLvl="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5">
            <a:extLst>
              <a:ext uri="{FF2B5EF4-FFF2-40B4-BE49-F238E27FC236}">
                <a16:creationId xmlns:a16="http://schemas.microsoft.com/office/drawing/2014/main" id="{E05A7EE0-F287-457B-8CEA-9340BB7DD250}"/>
              </a:ext>
            </a:extLst>
          </p:cNvPr>
          <p:cNvSpPr>
            <a:spLocks noGrp="1"/>
          </p:cNvSpPr>
          <p:nvPr>
            <p:ph type="sldNum" sz="quarter" idx="12"/>
          </p:nvPr>
        </p:nvSpPr>
        <p:spPr/>
        <p:txBody>
          <a:bodyPr/>
          <a:lstStyle/>
          <a:p>
            <a:fld id="{FABB9EDA-3401-4186-A425-3A16253628DE}" type="slidenum">
              <a:rPr lang="zh-CN" altLang="en-US"/>
              <a:pPr/>
              <a:t>31</a:t>
            </a:fld>
            <a:endParaRPr lang="zh-CN" altLang="en-US" sz="1800">
              <a:solidFill>
                <a:schemeClr val="tx1"/>
              </a:solidFill>
            </a:endParaRPr>
          </a:p>
        </p:txBody>
      </p:sp>
      <p:sp>
        <p:nvSpPr>
          <p:cNvPr id="33794" name="文本框 3">
            <a:extLst>
              <a:ext uri="{FF2B5EF4-FFF2-40B4-BE49-F238E27FC236}">
                <a16:creationId xmlns:a16="http://schemas.microsoft.com/office/drawing/2014/main" id="{5AABF645-072C-4FE0-8E76-5797F1D1010C}"/>
              </a:ext>
            </a:extLst>
          </p:cNvPr>
          <p:cNvSpPr>
            <a:spLocks noChangeArrowheads="1"/>
          </p:cNvSpPr>
          <p:nvPr/>
        </p:nvSpPr>
        <p:spPr bwMode="auto">
          <a:xfrm>
            <a:off x="3881438" y="231775"/>
            <a:ext cx="5000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3600" b="1">
                <a:solidFill>
                  <a:srgbClr val="FF0000"/>
                </a:solidFill>
                <a:ea typeface="微软雅黑" panose="020B0503020204020204" pitchFamily="34" charset="-122"/>
                <a:sym typeface="Arial" panose="020B0604020202020204" pitchFamily="34" charset="0"/>
              </a:rPr>
              <a:t>阅读理解部分</a:t>
            </a:r>
          </a:p>
        </p:txBody>
      </p:sp>
      <p:sp>
        <p:nvSpPr>
          <p:cNvPr id="33795" name="文本框 4">
            <a:extLst>
              <a:ext uri="{FF2B5EF4-FFF2-40B4-BE49-F238E27FC236}">
                <a16:creationId xmlns:a16="http://schemas.microsoft.com/office/drawing/2014/main" id="{00BB5322-88F3-4AD6-8E31-7B2F9271F2DE}"/>
              </a:ext>
            </a:extLst>
          </p:cNvPr>
          <p:cNvSpPr>
            <a:spLocks noChangeArrowheads="1"/>
          </p:cNvSpPr>
          <p:nvPr/>
        </p:nvSpPr>
        <p:spPr bwMode="auto">
          <a:xfrm>
            <a:off x="2257425" y="1814513"/>
            <a:ext cx="680402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buFont typeface="Wingdings" panose="05000000000000000000" pitchFamily="2" charset="2"/>
              <a:buChar char="l"/>
            </a:pP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问题设题角度与方式</a:t>
            </a:r>
            <a:endParaRPr lang="en-US" altLang="zh-CN" sz="2800" b="1">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ctr">
              <a:buFont typeface="Wingdings" panose="05000000000000000000" pitchFamily="2" charset="2"/>
              <a:buChar char="l"/>
            </a:pPr>
            <a:endPar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ctr">
              <a:buFont typeface="Wingdings" panose="05000000000000000000" pitchFamily="2" charset="2"/>
              <a:buChar char="l"/>
            </a:pP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八省联考变化的启示</a:t>
            </a:r>
            <a:endParaRPr lang="en-US" altLang="zh-CN" sz="2800" b="1">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ctr">
              <a:buFont typeface="Wingdings" panose="05000000000000000000" pitchFamily="2" charset="2"/>
              <a:buChar char="l"/>
            </a:pPr>
            <a:endPar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ctr">
              <a:buFont typeface="Wingdings" panose="05000000000000000000" pitchFamily="2" charset="2"/>
              <a:buChar char="l"/>
            </a:pPr>
            <a:r>
              <a:rPr lang="en-US" altLang="zh-CN" sz="2800" b="1">
                <a:solidFill>
                  <a:srgbClr val="000000"/>
                </a:solidFill>
                <a:latin typeface="楷体" panose="02010609060101010101" pitchFamily="49" charset="-122"/>
                <a:ea typeface="楷体" panose="02010609060101010101" pitchFamily="49" charset="-122"/>
                <a:sym typeface="楷体" panose="02010609060101010101" pitchFamily="49" charset="-122"/>
              </a:rPr>
              <a:t>2021</a:t>
            </a: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年高考考点预测</a:t>
            </a:r>
            <a:endParaRPr lang="en-US" altLang="zh-CN" sz="2800" b="1">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lgn="ctr"/>
            <a:endParaRPr lang="zh-CN" altLang="en-US" sz="2800">
              <a:solidFill>
                <a:srgbClr val="000000"/>
              </a:solidFill>
              <a:ea typeface="微软雅黑" panose="020B0503020204020204" pitchFamily="34" charset="-122"/>
              <a:sym typeface="Arial" panose="020B0604020202020204" pitchFamily="34" charset="0"/>
            </a:endParaRPr>
          </a:p>
          <a:p>
            <a:pPr algn="ctr">
              <a:buFont typeface="Wingdings" panose="05000000000000000000" pitchFamily="2" charset="2"/>
              <a:buChar char="l"/>
            </a:pP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常考与易错点备考建议</a:t>
            </a:r>
            <a:endParaRPr lang="en-US" altLang="zh-CN" sz="2800" b="1">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animEffect>
                                      <p:cBhvr>
                                        <p:cTn id="7" dur="2000"/>
                                        <p:tgtEl>
                                          <p:spTgt spid="33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ldLvl="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灯片编号占位符 5">
            <a:extLst>
              <a:ext uri="{FF2B5EF4-FFF2-40B4-BE49-F238E27FC236}">
                <a16:creationId xmlns:a16="http://schemas.microsoft.com/office/drawing/2014/main" id="{7C09C091-F15E-4D9C-A68C-BE119C297C39}"/>
              </a:ext>
            </a:extLst>
          </p:cNvPr>
          <p:cNvSpPr>
            <a:spLocks noGrp="1"/>
          </p:cNvSpPr>
          <p:nvPr>
            <p:ph type="sldNum" sz="quarter" idx="12"/>
          </p:nvPr>
        </p:nvSpPr>
        <p:spPr/>
        <p:txBody>
          <a:bodyPr/>
          <a:lstStyle/>
          <a:p>
            <a:fld id="{BFEB7395-5BD6-486B-8922-DEC9CCD566BA}" type="slidenum">
              <a:rPr lang="zh-CN" altLang="en-US"/>
              <a:pPr/>
              <a:t>32</a:t>
            </a:fld>
            <a:endParaRPr lang="zh-CN" altLang="en-US" sz="1800">
              <a:solidFill>
                <a:schemeClr val="tx1"/>
              </a:solidFill>
            </a:endParaRPr>
          </a:p>
        </p:txBody>
      </p:sp>
      <p:graphicFrame>
        <p:nvGraphicFramePr>
          <p:cNvPr id="34818" name="Group 2">
            <a:extLst>
              <a:ext uri="{FF2B5EF4-FFF2-40B4-BE49-F238E27FC236}">
                <a16:creationId xmlns:a16="http://schemas.microsoft.com/office/drawing/2014/main" id="{33EDF9EC-523F-4E5F-9CC6-0A782BD84786}"/>
              </a:ext>
            </a:extLst>
          </p:cNvPr>
          <p:cNvGraphicFramePr>
            <a:graphicFrameLocks noGrp="1"/>
          </p:cNvGraphicFramePr>
          <p:nvPr/>
        </p:nvGraphicFramePr>
        <p:xfrm>
          <a:off x="1020763" y="1914525"/>
          <a:ext cx="10042525" cy="3514725"/>
        </p:xfrm>
        <a:graphic>
          <a:graphicData uri="http://schemas.openxmlformats.org/drawingml/2006/table">
            <a:tbl>
              <a:tblPr/>
              <a:tblGrid>
                <a:gridCol w="1136650">
                  <a:extLst>
                    <a:ext uri="{9D8B030D-6E8A-4147-A177-3AD203B41FA5}">
                      <a16:colId xmlns:a16="http://schemas.microsoft.com/office/drawing/2014/main" val="3234362706"/>
                    </a:ext>
                  </a:extLst>
                </a:gridCol>
                <a:gridCol w="1235075">
                  <a:extLst>
                    <a:ext uri="{9D8B030D-6E8A-4147-A177-3AD203B41FA5}">
                      <a16:colId xmlns:a16="http://schemas.microsoft.com/office/drawing/2014/main" val="4108374443"/>
                    </a:ext>
                  </a:extLst>
                </a:gridCol>
                <a:gridCol w="1038225">
                  <a:extLst>
                    <a:ext uri="{9D8B030D-6E8A-4147-A177-3AD203B41FA5}">
                      <a16:colId xmlns:a16="http://schemas.microsoft.com/office/drawing/2014/main" val="3279220778"/>
                    </a:ext>
                  </a:extLst>
                </a:gridCol>
                <a:gridCol w="1828800">
                  <a:extLst>
                    <a:ext uri="{9D8B030D-6E8A-4147-A177-3AD203B41FA5}">
                      <a16:colId xmlns:a16="http://schemas.microsoft.com/office/drawing/2014/main" val="3724626437"/>
                    </a:ext>
                  </a:extLst>
                </a:gridCol>
                <a:gridCol w="1222375">
                  <a:extLst>
                    <a:ext uri="{9D8B030D-6E8A-4147-A177-3AD203B41FA5}">
                      <a16:colId xmlns:a16="http://schemas.microsoft.com/office/drawing/2014/main" val="3295256146"/>
                    </a:ext>
                  </a:extLst>
                </a:gridCol>
                <a:gridCol w="1619250">
                  <a:extLst>
                    <a:ext uri="{9D8B030D-6E8A-4147-A177-3AD203B41FA5}">
                      <a16:colId xmlns:a16="http://schemas.microsoft.com/office/drawing/2014/main" val="4093485819"/>
                    </a:ext>
                  </a:extLst>
                </a:gridCol>
                <a:gridCol w="1962150">
                  <a:extLst>
                    <a:ext uri="{9D8B030D-6E8A-4147-A177-3AD203B41FA5}">
                      <a16:colId xmlns:a16="http://schemas.microsoft.com/office/drawing/2014/main" val="4067198295"/>
                    </a:ext>
                  </a:extLst>
                </a:gridCol>
              </a:tblGrid>
              <a:tr h="1096963">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8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 </a:t>
                      </a:r>
                      <a:endParaRPr kumimoji="0" lang="en-US" altLang="zh-CN" sz="28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语篇</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主旨</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要义</a:t>
                      </a:r>
                      <a:endPar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细节</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理解</a:t>
                      </a:r>
                      <a:endPar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根据上下文猜测词义</a:t>
                      </a:r>
                      <a:endPar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推理</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判断</a:t>
                      </a:r>
                      <a:endPar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文章结构</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和文脉</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逻辑</a:t>
                      </a:r>
                      <a:endPar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作者的观点</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意图和态度</a:t>
                      </a:r>
                      <a:endPar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717164021"/>
                  </a:ext>
                </a:extLst>
              </a:tr>
              <a:tr h="385763">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20</a:t>
                      </a:r>
                      <a:r>
                        <a:rPr kumimoji="0" lang="zh-CN" altLang="en-US"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年</a:t>
                      </a:r>
                      <a:endPar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3</a:t>
                      </a:r>
                      <a:endPar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rgbClr val="FF0000"/>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7</a:t>
                      </a:r>
                      <a:endParaRPr kumimoji="0" lang="en-US" altLang="zh-CN" sz="2400" b="1" i="0" u="none" strike="noStrike" cap="none" normalizeH="0" baseline="0">
                        <a:ln>
                          <a:noFill/>
                        </a:ln>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00"/>
                    </a:solid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1</a:t>
                      </a:r>
                      <a:endPar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a:t>
                      </a:r>
                      <a:endParaRPr kumimoji="0" lang="en-US" altLang="zh-CN" sz="2400" b="1" i="0" u="none" strike="noStrike" cap="none" normalizeH="0" baseline="0">
                        <a:ln>
                          <a:noFill/>
                        </a:ln>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10253F"/>
                    </a:solid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0</a:t>
                      </a:r>
                      <a:endPar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1</a:t>
                      </a:r>
                      <a:endPar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2936356996"/>
                  </a:ext>
                </a:extLst>
              </a:tr>
              <a:tr h="441325">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15</a:t>
                      </a:r>
                      <a:r>
                        <a:rPr kumimoji="0" lang="zh-CN" altLang="en-US"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年</a:t>
                      </a:r>
                      <a:endPar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2</a:t>
                      </a:r>
                      <a:endPar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rgbClr val="FF0000"/>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7</a:t>
                      </a:r>
                      <a:endParaRPr kumimoji="0" lang="en-US" altLang="zh-CN" sz="2400" b="1" i="0" u="none" strike="noStrike" cap="none" normalizeH="0" baseline="0">
                        <a:ln>
                          <a:noFill/>
                        </a:ln>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00"/>
                    </a:solid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1</a:t>
                      </a:r>
                      <a:endPar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rgbClr val="FF0000"/>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4</a:t>
                      </a:r>
                      <a:endParaRPr kumimoji="0" lang="en-US" altLang="zh-CN" sz="2400" b="1" i="0" u="none" strike="noStrike" cap="none" normalizeH="0" baseline="0">
                        <a:ln>
                          <a:noFill/>
                        </a:ln>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10253F"/>
                    </a:solid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0</a:t>
                      </a:r>
                      <a:endPar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1</a:t>
                      </a:r>
                      <a:endPar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2391419622"/>
                  </a:ext>
                </a:extLst>
              </a:tr>
              <a:tr h="427038">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16</a:t>
                      </a:r>
                      <a:r>
                        <a:rPr kumimoji="0" lang="zh-CN" altLang="en-US"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年</a:t>
                      </a:r>
                      <a:endPar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2</a:t>
                      </a:r>
                      <a:endPar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rgbClr val="FF0000"/>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5</a:t>
                      </a:r>
                      <a:endParaRPr kumimoji="0" lang="en-US" altLang="zh-CN" sz="2400" b="1" i="0" u="none" strike="noStrike" cap="none" normalizeH="0" baseline="0">
                        <a:ln>
                          <a:noFill/>
                        </a:ln>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00"/>
                    </a:solid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0</a:t>
                      </a:r>
                      <a:endPar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rgbClr val="FF0000"/>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7</a:t>
                      </a:r>
                      <a:endParaRPr kumimoji="0" lang="en-US" altLang="zh-CN" sz="2400" b="1" i="0" u="none" strike="noStrike" cap="none" normalizeH="0" baseline="0">
                        <a:ln>
                          <a:noFill/>
                        </a:ln>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10253F"/>
                    </a:solid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0</a:t>
                      </a:r>
                      <a:endPar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1</a:t>
                      </a:r>
                      <a:endPar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819549040"/>
                  </a:ext>
                </a:extLst>
              </a:tr>
              <a:tr h="384175">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17</a:t>
                      </a:r>
                      <a:r>
                        <a:rPr kumimoji="0" lang="zh-CN" altLang="en-US"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年</a:t>
                      </a:r>
                      <a:endPar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0</a:t>
                      </a:r>
                      <a:endPar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rgbClr val="FF0000"/>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7</a:t>
                      </a:r>
                      <a:endParaRPr kumimoji="0" lang="en-US" altLang="zh-CN" sz="2400" b="1" i="0" u="none" strike="noStrike" cap="none" normalizeH="0" baseline="0">
                        <a:ln>
                          <a:noFill/>
                        </a:ln>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00"/>
                    </a:solid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1</a:t>
                      </a:r>
                      <a:endPar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rgbClr val="FF0000"/>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6</a:t>
                      </a:r>
                      <a:endParaRPr kumimoji="0" lang="en-US" altLang="zh-CN" sz="2400" b="1" i="0" u="none" strike="noStrike" cap="none" normalizeH="0" baseline="0">
                        <a:ln>
                          <a:noFill/>
                        </a:ln>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10253F"/>
                    </a:solid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0</a:t>
                      </a:r>
                      <a:endPar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1</a:t>
                      </a:r>
                      <a:endPar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142017452"/>
                  </a:ext>
                </a:extLst>
              </a:tr>
              <a:tr h="412750">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18</a:t>
                      </a:r>
                      <a:r>
                        <a:rPr kumimoji="0" lang="zh-CN" altLang="en-US"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年</a:t>
                      </a:r>
                      <a:endPar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3</a:t>
                      </a:r>
                      <a:endPar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rgbClr val="FF0000"/>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6</a:t>
                      </a:r>
                      <a:endParaRPr kumimoji="0" lang="en-US" altLang="zh-CN" sz="2400" b="1" i="0" u="none" strike="noStrike" cap="none" normalizeH="0" baseline="0">
                        <a:ln>
                          <a:noFill/>
                        </a:ln>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00"/>
                    </a:solid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1</a:t>
                      </a:r>
                      <a:endPar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rgbClr val="FF0000"/>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5</a:t>
                      </a:r>
                      <a:endParaRPr kumimoji="0" lang="en-US" altLang="zh-CN" sz="2400" b="1" i="0" u="none" strike="noStrike" cap="none" normalizeH="0" baseline="0">
                        <a:ln>
                          <a:noFill/>
                        </a:ln>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10253F"/>
                    </a:solid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0</a:t>
                      </a:r>
                      <a:endPar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0</a:t>
                      </a:r>
                      <a:endPar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266267449"/>
                  </a:ext>
                </a:extLst>
              </a:tr>
              <a:tr h="366713">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19</a:t>
                      </a:r>
                      <a:r>
                        <a:rPr kumimoji="0" lang="zh-CN" altLang="en-US"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年</a:t>
                      </a:r>
                      <a:endPar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8</a:t>
                      </a: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FFFF00"/>
                    </a:solid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a:t>
                      </a: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4</a:t>
                      </a: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10253F"/>
                    </a:solid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a:t>
                      </a: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zh-CN" sz="2400" b="1" i="0" u="none" strike="noStrike" cap="none" normalizeH="0" baseline="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a:t>
                      </a:r>
                    </a:p>
                  </a:txBody>
                  <a:tcPr marL="68580" marR="68580" marT="0" marB="0" anchor="ct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179099433"/>
                  </a:ext>
                </a:extLst>
              </a:tr>
            </a:tbl>
          </a:graphicData>
        </a:graphic>
      </p:graphicFrame>
      <p:sp>
        <p:nvSpPr>
          <p:cNvPr id="34884" name="文本框 4">
            <a:extLst>
              <a:ext uri="{FF2B5EF4-FFF2-40B4-BE49-F238E27FC236}">
                <a16:creationId xmlns:a16="http://schemas.microsoft.com/office/drawing/2014/main" id="{9B4058F1-0622-4312-9C47-4A26A3C2AAAD}"/>
              </a:ext>
            </a:extLst>
          </p:cNvPr>
          <p:cNvSpPr>
            <a:spLocks noChangeArrowheads="1"/>
          </p:cNvSpPr>
          <p:nvPr/>
        </p:nvSpPr>
        <p:spPr bwMode="auto">
          <a:xfrm>
            <a:off x="3602038" y="136525"/>
            <a:ext cx="498157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8892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nSpc>
                <a:spcPct val="125000"/>
              </a:lnSpc>
              <a:spcBef>
                <a:spcPts val="1650"/>
              </a:spcBef>
            </a:pPr>
            <a:r>
              <a:rPr lang="zh-CN" altLang="en-US" sz="4000" b="1">
                <a:solidFill>
                  <a:srgbClr val="FF0000"/>
                </a:solidFill>
                <a:latin typeface="隶书" panose="02010509060101010101" pitchFamily="49" charset="-122"/>
                <a:ea typeface="隶书" panose="02010509060101010101" pitchFamily="49" charset="-122"/>
                <a:sym typeface="宋体" panose="02010600030101010101" pitchFamily="2" charset="-122"/>
              </a:rPr>
              <a:t>从历年文章话题看</a:t>
            </a:r>
            <a:r>
              <a:rPr lang="zh-CN" altLang="en-US" sz="4000" b="1">
                <a:solidFill>
                  <a:srgbClr val="FFFF00"/>
                </a:solidFill>
                <a:latin typeface="隶书" panose="02010509060101010101" pitchFamily="49" charset="-122"/>
                <a:ea typeface="隶书" panose="02010509060101010101" pitchFamily="49" charset="-122"/>
                <a:sym typeface="宋体" panose="02010600030101010101" pitchFamily="2" charset="-122"/>
              </a:rPr>
              <a:t>：</a:t>
            </a:r>
            <a:endParaRPr lang="zh-CN" altLang="en-US" sz="4000">
              <a:solidFill>
                <a:srgbClr val="FFFF00"/>
              </a:solidFill>
              <a:latin typeface="隶书" panose="02010509060101010101" pitchFamily="49" charset="-122"/>
              <a:ea typeface="隶书" panose="02010509060101010101" pitchFamily="49" charset="-122"/>
              <a:sym typeface="隶书" panose="020105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5">
            <a:extLst>
              <a:ext uri="{FF2B5EF4-FFF2-40B4-BE49-F238E27FC236}">
                <a16:creationId xmlns:a16="http://schemas.microsoft.com/office/drawing/2014/main" id="{5D3F6B53-CD23-4D7A-8A7A-F8C00F6415EF}"/>
              </a:ext>
            </a:extLst>
          </p:cNvPr>
          <p:cNvSpPr>
            <a:spLocks noGrp="1"/>
          </p:cNvSpPr>
          <p:nvPr>
            <p:ph type="sldNum" sz="quarter" idx="12"/>
          </p:nvPr>
        </p:nvSpPr>
        <p:spPr/>
        <p:txBody>
          <a:bodyPr/>
          <a:lstStyle/>
          <a:p>
            <a:fld id="{9E51E70B-99FC-4B72-96A3-CA49E688EC47}" type="slidenum">
              <a:rPr lang="zh-CN" altLang="en-US"/>
              <a:pPr/>
              <a:t>33</a:t>
            </a:fld>
            <a:endParaRPr lang="zh-CN" altLang="en-US" sz="1800">
              <a:solidFill>
                <a:schemeClr val="tx1"/>
              </a:solidFill>
            </a:endParaRPr>
          </a:p>
        </p:txBody>
      </p:sp>
      <p:sp>
        <p:nvSpPr>
          <p:cNvPr id="35842" name="TextBox 20">
            <a:extLst>
              <a:ext uri="{FF2B5EF4-FFF2-40B4-BE49-F238E27FC236}">
                <a16:creationId xmlns:a16="http://schemas.microsoft.com/office/drawing/2014/main" id="{228C07B0-BADC-4897-8B95-D50BB2526631}"/>
              </a:ext>
            </a:extLst>
          </p:cNvPr>
          <p:cNvSpPr>
            <a:spLocks noChangeArrowheads="1"/>
          </p:cNvSpPr>
          <p:nvPr/>
        </p:nvSpPr>
        <p:spPr bwMode="auto">
          <a:xfrm>
            <a:off x="2628900" y="92075"/>
            <a:ext cx="7499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3600" b="1">
                <a:solidFill>
                  <a:srgbClr val="FF0066"/>
                </a:solidFill>
                <a:latin typeface="楷体" panose="02010609060101010101" pitchFamily="49" charset="-122"/>
                <a:ea typeface="楷体" panose="02010609060101010101" pitchFamily="49" charset="-122"/>
                <a:sym typeface="楷体" panose="02010609060101010101" pitchFamily="49" charset="-122"/>
              </a:rPr>
              <a:t>复习备考之阅读篇</a:t>
            </a:r>
            <a:r>
              <a:rPr lang="en-US" altLang="zh-CN" sz="3600" b="1">
                <a:solidFill>
                  <a:srgbClr val="FF0066"/>
                </a:solidFill>
                <a:latin typeface="楷体" panose="02010609060101010101" pitchFamily="49" charset="-122"/>
                <a:ea typeface="楷体" panose="02010609060101010101" pitchFamily="49" charset="-122"/>
                <a:sym typeface="楷体" panose="02010609060101010101" pitchFamily="49" charset="-122"/>
              </a:rPr>
              <a:t>—</a:t>
            </a:r>
            <a:r>
              <a:rPr lang="zh-CN" altLang="en-US" sz="3600" b="1">
                <a:solidFill>
                  <a:srgbClr val="FF0066"/>
                </a:solidFill>
                <a:latin typeface="楷体" panose="02010609060101010101" pitchFamily="49" charset="-122"/>
                <a:ea typeface="楷体" panose="02010609060101010101" pitchFamily="49" charset="-122"/>
                <a:sym typeface="楷体" panose="02010609060101010101" pitchFamily="49" charset="-122"/>
              </a:rPr>
              <a:t>能力考查</a:t>
            </a:r>
          </a:p>
        </p:txBody>
      </p:sp>
      <p:sp>
        <p:nvSpPr>
          <p:cNvPr id="35843" name="内容占位符 22">
            <a:extLst>
              <a:ext uri="{FF2B5EF4-FFF2-40B4-BE49-F238E27FC236}">
                <a16:creationId xmlns:a16="http://schemas.microsoft.com/office/drawing/2014/main" id="{A46E20A9-EFB7-4641-BC1F-7EE509722DCC}"/>
              </a:ext>
            </a:extLst>
          </p:cNvPr>
          <p:cNvSpPr>
            <a:spLocks noChangeArrowheads="1"/>
          </p:cNvSpPr>
          <p:nvPr/>
        </p:nvSpPr>
        <p:spPr bwMode="auto">
          <a:xfrm>
            <a:off x="1195388" y="1401763"/>
            <a:ext cx="9796462" cy="5084762"/>
          </a:xfrm>
          <a:prstGeom prst="rect">
            <a:avLst/>
          </a:prstGeom>
          <a:solidFill>
            <a:schemeClr val="bg1"/>
          </a:solidFill>
          <a:ln w="6350" cap="flat" cmpd="sng">
            <a:solidFill>
              <a:schemeClr val="bg1"/>
            </a:solidFill>
            <a:miter lim="800000"/>
            <a:headEnd/>
            <a:tailEnd/>
          </a:ln>
        </p:spPr>
        <p:txBody>
          <a:bodyPr lIns="101600" tIns="38100" rIns="76200" bIns="38100"/>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spcAft>
                <a:spcPts val="1000"/>
              </a:spcAft>
            </a:pPr>
            <a:r>
              <a:rPr lang="zh-CN" altLang="en-US" sz="2400" b="1">
                <a:latin typeface="楷体" panose="02010609060101010101" pitchFamily="49" charset="-122"/>
                <a:ea typeface="楷体" panose="02010609060101010101" pitchFamily="49" charset="-122"/>
                <a:sym typeface="楷体" panose="02010609060101010101" pitchFamily="49" charset="-122"/>
              </a:rPr>
              <a:t>阅读理解测试考生的英语阅读能力，要求考生能够读懂书、报、杂志、网络中的简短文段以及公告、说明、广告等，并能从中获取相关信息。考生应能：</a:t>
            </a:r>
          </a:p>
          <a:p>
            <a:pPr>
              <a:spcAft>
                <a:spcPts val="1000"/>
              </a:spcAft>
            </a:pPr>
            <a:r>
              <a:rPr lang="zh-CN" altLang="en-US" sz="2400" b="1">
                <a:latin typeface="楷体" panose="02010609060101010101" pitchFamily="49" charset="-122"/>
                <a:ea typeface="楷体" panose="02010609060101010101" pitchFamily="49" charset="-122"/>
                <a:sym typeface="楷体" panose="02010609060101010101" pitchFamily="49" charset="-122"/>
              </a:rPr>
              <a:t>1.理解主旨和要义；</a:t>
            </a:r>
          </a:p>
          <a:p>
            <a:pPr>
              <a:spcAft>
                <a:spcPts val="1000"/>
              </a:spcAft>
            </a:pPr>
            <a:r>
              <a:rPr lang="zh-CN" altLang="en-US" sz="2400" b="1">
                <a:latin typeface="楷体" panose="02010609060101010101" pitchFamily="49" charset="-122"/>
                <a:ea typeface="楷体" panose="02010609060101010101" pitchFamily="49" charset="-122"/>
                <a:sym typeface="楷体" panose="02010609060101010101" pitchFamily="49" charset="-122"/>
              </a:rPr>
              <a:t>2.理解文中具体信息；</a:t>
            </a:r>
          </a:p>
          <a:p>
            <a:pPr>
              <a:spcAft>
                <a:spcPts val="1000"/>
              </a:spcAft>
            </a:pPr>
            <a:r>
              <a:rPr lang="zh-CN" altLang="en-US" sz="2400" b="1">
                <a:latin typeface="楷体" panose="02010609060101010101" pitchFamily="49" charset="-122"/>
                <a:ea typeface="楷体" panose="02010609060101010101" pitchFamily="49" charset="-122"/>
                <a:sym typeface="楷体" panose="02010609060101010101" pitchFamily="49" charset="-122"/>
              </a:rPr>
              <a:t>3.根据上下文推断生词的词义；</a:t>
            </a:r>
          </a:p>
          <a:p>
            <a:pPr>
              <a:spcAft>
                <a:spcPts val="1000"/>
              </a:spcAft>
            </a:pPr>
            <a:r>
              <a:rPr lang="zh-CN" altLang="en-US" sz="2400" b="1">
                <a:latin typeface="楷体" panose="02010609060101010101" pitchFamily="49" charset="-122"/>
                <a:ea typeface="楷体" panose="02010609060101010101" pitchFamily="49" charset="-122"/>
                <a:sym typeface="楷体" panose="02010609060101010101" pitchFamily="49" charset="-122"/>
              </a:rPr>
              <a:t>4.通过对语篇逻辑关系的分析和细节的暗示做出判断和推理；</a:t>
            </a:r>
          </a:p>
          <a:p>
            <a:pPr>
              <a:spcAft>
                <a:spcPts val="1000"/>
              </a:spcAft>
            </a:pPr>
            <a:r>
              <a:rPr lang="zh-CN" altLang="en-US" sz="2400" b="1">
                <a:latin typeface="楷体" panose="02010609060101010101" pitchFamily="49" charset="-122"/>
                <a:ea typeface="楷体" panose="02010609060101010101" pitchFamily="49" charset="-122"/>
                <a:sym typeface="楷体" panose="02010609060101010101" pitchFamily="49" charset="-122"/>
              </a:rPr>
              <a:t>5.理解文章的基本结构；</a:t>
            </a:r>
          </a:p>
          <a:p>
            <a:pPr>
              <a:spcAft>
                <a:spcPts val="1000"/>
              </a:spcAft>
            </a:pPr>
            <a:r>
              <a:rPr lang="zh-CN" altLang="en-US" sz="2400" b="1">
                <a:latin typeface="楷体" panose="02010609060101010101" pitchFamily="49" charset="-122"/>
                <a:ea typeface="楷体" panose="02010609060101010101" pitchFamily="49" charset="-122"/>
                <a:sym typeface="楷体" panose="02010609060101010101" pitchFamily="49" charset="-122"/>
              </a:rPr>
              <a:t>6.理解作者的意图、观点和态度。</a:t>
            </a:r>
          </a:p>
          <a:p>
            <a:pPr>
              <a:spcAft>
                <a:spcPts val="1000"/>
              </a:spcAft>
            </a:pPr>
            <a:r>
              <a:rPr lang="zh-CN" altLang="en-US" sz="2400" b="1">
                <a:latin typeface="楷体" panose="02010609060101010101" pitchFamily="49" charset="-122"/>
                <a:ea typeface="楷体" panose="02010609060101010101" pitchFamily="49" charset="-122"/>
                <a:sym typeface="楷体" panose="02010609060101010101" pitchFamily="49" charset="-122"/>
              </a:rPr>
              <a:t>  从近几年新课标的高考试题来看，阅读理解考查的词汇量有所增加，更加注重考查考生根据语境进行推理判断的能力。</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5843">
                                            <p:bg/>
                                          </p:spTgt>
                                        </p:tgtEl>
                                        <p:attrNameLst>
                                          <p:attrName>style.visibility</p:attrName>
                                        </p:attrNameLst>
                                      </p:cBhvr>
                                      <p:to>
                                        <p:strVal val="visible"/>
                                      </p:to>
                                    </p:set>
                                    <p:animEffect>
                                      <p:cBhvr>
                                        <p:cTn id="7" dur="2000"/>
                                        <p:tgtEl>
                                          <p:spTgt spid="35843">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5843">
                                            <p:txEl>
                                              <p:pRg st="0" end="0"/>
                                            </p:txEl>
                                          </p:spTgt>
                                        </p:tgtEl>
                                        <p:attrNameLst>
                                          <p:attrName>style.visibility</p:attrName>
                                        </p:attrNameLst>
                                      </p:cBhvr>
                                      <p:to>
                                        <p:strVal val="visible"/>
                                      </p:to>
                                    </p:set>
                                    <p:animEffect>
                                      <p:cBhvr>
                                        <p:cTn id="12" dur="2000"/>
                                        <p:tgtEl>
                                          <p:spTgt spid="3584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5843">
                                            <p:txEl>
                                              <p:pRg st="1" end="1"/>
                                            </p:txEl>
                                          </p:spTgt>
                                        </p:tgtEl>
                                        <p:attrNameLst>
                                          <p:attrName>style.visibility</p:attrName>
                                        </p:attrNameLst>
                                      </p:cBhvr>
                                      <p:to>
                                        <p:strVal val="visible"/>
                                      </p:to>
                                    </p:set>
                                    <p:animEffect>
                                      <p:cBhvr>
                                        <p:cTn id="17" dur="2000"/>
                                        <p:tgtEl>
                                          <p:spTgt spid="3584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5843">
                                            <p:txEl>
                                              <p:pRg st="2" end="2"/>
                                            </p:txEl>
                                          </p:spTgt>
                                        </p:tgtEl>
                                        <p:attrNameLst>
                                          <p:attrName>style.visibility</p:attrName>
                                        </p:attrNameLst>
                                      </p:cBhvr>
                                      <p:to>
                                        <p:strVal val="visible"/>
                                      </p:to>
                                    </p:set>
                                    <p:animEffect>
                                      <p:cBhvr>
                                        <p:cTn id="22" dur="2000"/>
                                        <p:tgtEl>
                                          <p:spTgt spid="3584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5843">
                                            <p:txEl>
                                              <p:pRg st="3" end="3"/>
                                            </p:txEl>
                                          </p:spTgt>
                                        </p:tgtEl>
                                        <p:attrNameLst>
                                          <p:attrName>style.visibility</p:attrName>
                                        </p:attrNameLst>
                                      </p:cBhvr>
                                      <p:to>
                                        <p:strVal val="visible"/>
                                      </p:to>
                                    </p:set>
                                    <p:animEffect>
                                      <p:cBhvr>
                                        <p:cTn id="27" dur="2000"/>
                                        <p:tgtEl>
                                          <p:spTgt spid="35843">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5843">
                                            <p:txEl>
                                              <p:pRg st="4" end="4"/>
                                            </p:txEl>
                                          </p:spTgt>
                                        </p:tgtEl>
                                        <p:attrNameLst>
                                          <p:attrName>style.visibility</p:attrName>
                                        </p:attrNameLst>
                                      </p:cBhvr>
                                      <p:to>
                                        <p:strVal val="visible"/>
                                      </p:to>
                                    </p:set>
                                    <p:animEffect>
                                      <p:cBhvr>
                                        <p:cTn id="32" dur="2000"/>
                                        <p:tgtEl>
                                          <p:spTgt spid="35843">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5843">
                                            <p:txEl>
                                              <p:pRg st="5" end="5"/>
                                            </p:txEl>
                                          </p:spTgt>
                                        </p:tgtEl>
                                        <p:attrNameLst>
                                          <p:attrName>style.visibility</p:attrName>
                                        </p:attrNameLst>
                                      </p:cBhvr>
                                      <p:to>
                                        <p:strVal val="visible"/>
                                      </p:to>
                                    </p:set>
                                    <p:animEffect>
                                      <p:cBhvr>
                                        <p:cTn id="37" dur="2000"/>
                                        <p:tgtEl>
                                          <p:spTgt spid="35843">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5843">
                                            <p:txEl>
                                              <p:pRg st="6" end="6"/>
                                            </p:txEl>
                                          </p:spTgt>
                                        </p:tgtEl>
                                        <p:attrNameLst>
                                          <p:attrName>style.visibility</p:attrName>
                                        </p:attrNameLst>
                                      </p:cBhvr>
                                      <p:to>
                                        <p:strVal val="visible"/>
                                      </p:to>
                                    </p:set>
                                    <p:animEffect>
                                      <p:cBhvr>
                                        <p:cTn id="42" dur="2000"/>
                                        <p:tgtEl>
                                          <p:spTgt spid="35843">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5843">
                                            <p:txEl>
                                              <p:pRg st="7" end="7"/>
                                            </p:txEl>
                                          </p:spTgt>
                                        </p:tgtEl>
                                        <p:attrNameLst>
                                          <p:attrName>style.visibility</p:attrName>
                                        </p:attrNameLst>
                                      </p:cBhvr>
                                      <p:to>
                                        <p:strVal val="visible"/>
                                      </p:to>
                                    </p:set>
                                    <p:animEffect>
                                      <p:cBhvr>
                                        <p:cTn id="47" dur="2000"/>
                                        <p:tgtEl>
                                          <p:spTgt spid="358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bldLvl="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5">
            <a:extLst>
              <a:ext uri="{FF2B5EF4-FFF2-40B4-BE49-F238E27FC236}">
                <a16:creationId xmlns:a16="http://schemas.microsoft.com/office/drawing/2014/main" id="{495935A3-413D-485D-9A7A-9C83F6A730B9}"/>
              </a:ext>
            </a:extLst>
          </p:cNvPr>
          <p:cNvSpPr>
            <a:spLocks noGrp="1"/>
          </p:cNvSpPr>
          <p:nvPr>
            <p:ph type="sldNum" sz="quarter" idx="12"/>
          </p:nvPr>
        </p:nvSpPr>
        <p:spPr/>
        <p:txBody>
          <a:bodyPr/>
          <a:lstStyle/>
          <a:p>
            <a:fld id="{A6258003-79E5-4E68-80D4-47C16EF00B72}" type="slidenum">
              <a:rPr lang="zh-CN" altLang="en-US"/>
              <a:pPr/>
              <a:t>34</a:t>
            </a:fld>
            <a:endParaRPr lang="zh-CN" altLang="en-US" sz="1800">
              <a:solidFill>
                <a:schemeClr val="tx1"/>
              </a:solidFill>
            </a:endParaRPr>
          </a:p>
        </p:txBody>
      </p:sp>
      <p:sp>
        <p:nvSpPr>
          <p:cNvPr id="36866" name="内容占位符 2">
            <a:extLst>
              <a:ext uri="{FF2B5EF4-FFF2-40B4-BE49-F238E27FC236}">
                <a16:creationId xmlns:a16="http://schemas.microsoft.com/office/drawing/2014/main" id="{94E82313-D2A2-4521-B9A3-BB5D52A186CD}"/>
              </a:ext>
            </a:extLst>
          </p:cNvPr>
          <p:cNvSpPr>
            <a:spLocks noChangeArrowheads="1"/>
          </p:cNvSpPr>
          <p:nvPr/>
        </p:nvSpPr>
        <p:spPr bwMode="auto">
          <a:xfrm>
            <a:off x="615950" y="681038"/>
            <a:ext cx="10226675"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00" tIns="38100" rIns="76200" bIns="38100"/>
          <a:lstStyle>
            <a:lvl1pPr>
              <a:tabLst>
                <a:tab pos="268288" algn="l"/>
              </a:tabLst>
              <a:defRPr>
                <a:solidFill>
                  <a:schemeClr val="tx1"/>
                </a:solidFill>
                <a:latin typeface="Arial" panose="020B0604020202020204" pitchFamily="34" charset="0"/>
              </a:defRPr>
            </a:lvl1pPr>
            <a:lvl2pPr>
              <a:tabLst>
                <a:tab pos="268288" algn="l"/>
              </a:tabLst>
              <a:defRPr>
                <a:solidFill>
                  <a:schemeClr val="tx1"/>
                </a:solidFill>
                <a:latin typeface="Arial" panose="020B0604020202020204" pitchFamily="34" charset="0"/>
              </a:defRPr>
            </a:lvl2pPr>
            <a:lvl3pPr>
              <a:tabLst>
                <a:tab pos="268288" algn="l"/>
              </a:tabLst>
              <a:defRPr>
                <a:solidFill>
                  <a:schemeClr val="tx1"/>
                </a:solidFill>
                <a:latin typeface="Arial" panose="020B0604020202020204" pitchFamily="34" charset="0"/>
              </a:defRPr>
            </a:lvl3pPr>
            <a:lvl4pPr>
              <a:tabLst>
                <a:tab pos="268288" algn="l"/>
              </a:tabLst>
              <a:defRPr>
                <a:solidFill>
                  <a:schemeClr val="tx1"/>
                </a:solidFill>
                <a:latin typeface="Arial" panose="020B0604020202020204" pitchFamily="34" charset="0"/>
              </a:defRPr>
            </a:lvl4pPr>
            <a:lvl5pPr>
              <a:tabLst>
                <a:tab pos="268288" algn="l"/>
              </a:tabLst>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tabLst>
                <a:tab pos="268288" algn="l"/>
              </a:tabLst>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tabLst>
                <a:tab pos="268288" algn="l"/>
              </a:tabLst>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tabLst>
                <a:tab pos="268288" algn="l"/>
              </a:tabLst>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tabLst>
                <a:tab pos="268288" algn="l"/>
              </a:tabLst>
              <a:defRPr>
                <a:solidFill>
                  <a:schemeClr val="tx1"/>
                </a:solidFill>
                <a:latin typeface="Arial" panose="020B0604020202020204" pitchFamily="34" charset="0"/>
              </a:defRPr>
            </a:lvl9pPr>
          </a:lstStyle>
          <a:p>
            <a:pPr>
              <a:lnSpc>
                <a:spcPct val="150000"/>
              </a:lnSpc>
              <a:spcBef>
                <a:spcPts val="100"/>
              </a:spcBef>
              <a:spcAft>
                <a:spcPts val="1000"/>
              </a:spcAft>
              <a:buSzPct val="95000"/>
            </a:pPr>
            <a:r>
              <a:rPr lang="zh-CN" altLang="en-US" sz="2800" b="1">
                <a:latin typeface="楷体" panose="02010609060101010101" pitchFamily="49" charset="-122"/>
                <a:ea typeface="楷体" panose="02010609060101010101" pitchFamily="49" charset="-122"/>
                <a:sym typeface="宋体" panose="02010600030101010101" pitchFamily="2" charset="-122"/>
              </a:rPr>
              <a:t>                八省联考的变化：</a:t>
            </a:r>
          </a:p>
          <a:p>
            <a:pPr>
              <a:lnSpc>
                <a:spcPct val="150000"/>
              </a:lnSpc>
              <a:spcBef>
                <a:spcPts val="100"/>
              </a:spcBef>
              <a:spcAft>
                <a:spcPts val="1000"/>
              </a:spcAft>
              <a:buSzPct val="95000"/>
              <a:buFont typeface="Arial" panose="020B0604020202020204" pitchFamily="34" charset="0"/>
              <a:buAutoNum type="arabicPeriod"/>
            </a:pPr>
            <a:r>
              <a:rPr lang="zh-CN" altLang="en-US" sz="2800" b="1">
                <a:latin typeface="楷体" panose="02010609060101010101" pitchFamily="49" charset="-122"/>
                <a:ea typeface="楷体" panose="02010609060101010101" pitchFamily="49" charset="-122"/>
                <a:sym typeface="宋体" panose="02010600030101010101" pitchFamily="2" charset="-122"/>
              </a:rPr>
              <a:t>体裁有微幅调整。 除常规</a:t>
            </a:r>
            <a:r>
              <a:rPr lang="en-US" altLang="zh-CN" sz="2800" b="1">
                <a:latin typeface="楷体" panose="02010609060101010101" pitchFamily="49" charset="-122"/>
                <a:ea typeface="楷体" panose="02010609060101010101" pitchFamily="49" charset="-122"/>
                <a:sym typeface="宋体" panose="02010600030101010101" pitchFamily="2" charset="-122"/>
              </a:rPr>
              <a:t>A</a:t>
            </a:r>
            <a:r>
              <a:rPr lang="zh-CN" altLang="en-US" sz="2800" b="1">
                <a:latin typeface="楷体" panose="02010609060101010101" pitchFamily="49" charset="-122"/>
                <a:ea typeface="楷体" panose="02010609060101010101" pitchFamily="49" charset="-122"/>
                <a:sym typeface="宋体" panose="02010600030101010101" pitchFamily="2" charset="-122"/>
              </a:rPr>
              <a:t>篇应用文外， 其余三篇均为说明文， 没有涉及记叙文。 这种变化表明新高考更注重考查学生的语篇结构、 语篇逻辑 分析能力及思辨能力， 在能力水平上对考生提出更高要求。</a:t>
            </a:r>
          </a:p>
          <a:p>
            <a:pPr>
              <a:lnSpc>
                <a:spcPct val="150000"/>
              </a:lnSpc>
              <a:spcAft>
                <a:spcPts val="1000"/>
              </a:spcAft>
              <a:buSzPct val="95000"/>
              <a:buFont typeface="Arial" panose="020B0604020202020204" pitchFamily="34" charset="0"/>
              <a:buAutoNum type="arabicPeriod"/>
            </a:pPr>
            <a:r>
              <a:rPr lang="zh-CN" altLang="en-US" sz="2800" b="1">
                <a:latin typeface="楷体" panose="02010609060101010101" pitchFamily="49" charset="-122"/>
                <a:ea typeface="楷体" panose="02010609060101010101" pitchFamily="49" charset="-122"/>
                <a:sym typeface="宋体" panose="02010600030101010101" pitchFamily="2" charset="-122"/>
              </a:rPr>
              <a:t>设题选题有变化。以往阅读理解除主旨题外， 多按文章顺序设题， 考生能根据该规律较精准定位原文内容</a:t>
            </a:r>
            <a:r>
              <a:rPr lang="en-US" altLang="zh-CN" sz="2800" b="1">
                <a:latin typeface="楷体" panose="02010609060101010101" pitchFamily="49" charset="-122"/>
                <a:ea typeface="楷体" panose="02010609060101010101" pitchFamily="49" charset="-122"/>
                <a:sym typeface="宋体" panose="02010600030101010101" pitchFamily="2" charset="-122"/>
              </a:rPr>
              <a:t>, </a:t>
            </a:r>
            <a:r>
              <a:rPr lang="zh-CN" altLang="en-US" sz="2800" b="1">
                <a:latin typeface="楷体" panose="02010609060101010101" pitchFamily="49" charset="-122"/>
                <a:ea typeface="楷体" panose="02010609060101010101" pitchFamily="49" charset="-122"/>
                <a:sym typeface="宋体" panose="02010600030101010101" pitchFamily="2" charset="-122"/>
              </a:rPr>
              <a:t>每题都能指向具体段落乃至句子。 但此次阅读理解</a:t>
            </a:r>
            <a:r>
              <a:rPr lang="en-US" altLang="zh-CN" sz="2800" b="1">
                <a:latin typeface="楷体" panose="02010609060101010101" pitchFamily="49" charset="-122"/>
                <a:ea typeface="楷体" panose="02010609060101010101" pitchFamily="49" charset="-122"/>
                <a:sym typeface="宋体" panose="02010600030101010101" pitchFamily="2" charset="-122"/>
              </a:rPr>
              <a:t>C</a:t>
            </a:r>
            <a:r>
              <a:rPr lang="zh-CN" altLang="en-US" sz="2800" b="1">
                <a:latin typeface="楷体" panose="02010609060101010101" pitchFamily="49" charset="-122"/>
                <a:ea typeface="楷体" panose="02010609060101010101" pitchFamily="49" charset="-122"/>
                <a:sym typeface="宋体" panose="02010600030101010101" pitchFamily="2" charset="-122"/>
              </a:rPr>
              <a:t>篇，</a:t>
            </a:r>
            <a:r>
              <a:rPr lang="en-US" altLang="zh-CN" sz="2800" b="1">
                <a:latin typeface="楷体" panose="02010609060101010101" pitchFamily="49" charset="-122"/>
                <a:ea typeface="楷体" panose="02010609060101010101" pitchFamily="49" charset="-122"/>
                <a:sym typeface="宋体" panose="02010600030101010101" pitchFamily="2" charset="-122"/>
              </a:rPr>
              <a:t>4</a:t>
            </a:r>
            <a:r>
              <a:rPr lang="zh-CN" altLang="en-US" sz="2800" b="1">
                <a:latin typeface="楷体" panose="02010609060101010101" pitchFamily="49" charset="-122"/>
                <a:ea typeface="楷体" panose="02010609060101010101" pitchFamily="49" charset="-122"/>
                <a:sym typeface="宋体" panose="02010600030101010101" pitchFamily="2" charset="-122"/>
              </a:rPr>
              <a:t>题中有</a:t>
            </a:r>
            <a:r>
              <a:rPr lang="en-US" altLang="zh-CN" sz="2800" b="1">
                <a:latin typeface="楷体" panose="02010609060101010101" pitchFamily="49" charset="-122"/>
                <a:ea typeface="楷体" panose="02010609060101010101" pitchFamily="49" charset="-122"/>
                <a:sym typeface="宋体" panose="02010600030101010101" pitchFamily="2" charset="-122"/>
              </a:rPr>
              <a:t>3</a:t>
            </a:r>
            <a:r>
              <a:rPr lang="zh-CN" altLang="en-US" sz="2800" b="1">
                <a:latin typeface="楷体" panose="02010609060101010101" pitchFamily="49" charset="-122"/>
                <a:ea typeface="楷体" panose="02010609060101010101" pitchFamily="49" charset="-122"/>
                <a:sym typeface="宋体" panose="02010600030101010101" pitchFamily="2" charset="-122"/>
              </a:rPr>
              <a:t>题不拘泥于具体段落、句子。</a:t>
            </a:r>
          </a:p>
          <a:p>
            <a:pPr>
              <a:spcAft>
                <a:spcPts val="1000"/>
              </a:spcAft>
            </a:pPr>
            <a:endParaRPr lang="zh-CN" altLang="en-US" sz="2800">
              <a:ea typeface="微软雅黑" panose="020B0503020204020204" pitchFamily="34" charset="-122"/>
              <a:sym typeface="Arial" panose="020B0604020202020204" pitchFamily="34" charset="0"/>
            </a:endParaRPr>
          </a:p>
        </p:txBody>
      </p:sp>
      <p:sp>
        <p:nvSpPr>
          <p:cNvPr id="36867" name="TextBox 20">
            <a:extLst>
              <a:ext uri="{FF2B5EF4-FFF2-40B4-BE49-F238E27FC236}">
                <a16:creationId xmlns:a16="http://schemas.microsoft.com/office/drawing/2014/main" id="{00261470-59E7-4B5C-8C20-9E2D1D9522F3}"/>
              </a:ext>
            </a:extLst>
          </p:cNvPr>
          <p:cNvSpPr>
            <a:spLocks noChangeArrowheads="1"/>
          </p:cNvSpPr>
          <p:nvPr/>
        </p:nvSpPr>
        <p:spPr bwMode="auto">
          <a:xfrm>
            <a:off x="2176463" y="242888"/>
            <a:ext cx="6623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3200" b="1">
                <a:solidFill>
                  <a:srgbClr val="FF0066"/>
                </a:solidFill>
                <a:latin typeface="楷体" panose="02010609060101010101" pitchFamily="49" charset="-122"/>
                <a:ea typeface="楷体" panose="02010609060101010101" pitchFamily="49" charset="-122"/>
                <a:sym typeface="楷体" panose="02010609060101010101" pitchFamily="49" charset="-122"/>
              </a:rPr>
              <a:t>复习备考之阅读篇</a:t>
            </a:r>
          </a:p>
        </p:txBody>
      </p:sp>
      <p:sp>
        <p:nvSpPr>
          <p:cNvPr id="36868" name="直接连接符 7">
            <a:extLst>
              <a:ext uri="{FF2B5EF4-FFF2-40B4-BE49-F238E27FC236}">
                <a16:creationId xmlns:a16="http://schemas.microsoft.com/office/drawing/2014/main" id="{265BFA7A-C3AF-4A0C-B1CE-BAD3B8627D68}"/>
              </a:ext>
            </a:extLst>
          </p:cNvPr>
          <p:cNvSpPr>
            <a:spLocks noChangeShapeType="1"/>
          </p:cNvSpPr>
          <p:nvPr/>
        </p:nvSpPr>
        <p:spPr bwMode="auto">
          <a:xfrm>
            <a:off x="8177213" y="2116138"/>
            <a:ext cx="2547937" cy="1587"/>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6869" name="直接连接符 8">
            <a:extLst>
              <a:ext uri="{FF2B5EF4-FFF2-40B4-BE49-F238E27FC236}">
                <a16:creationId xmlns:a16="http://schemas.microsoft.com/office/drawing/2014/main" id="{908E3FF1-AFB4-4076-B4AC-86FB80818609}"/>
              </a:ext>
            </a:extLst>
          </p:cNvPr>
          <p:cNvSpPr>
            <a:spLocks noChangeShapeType="1"/>
          </p:cNvSpPr>
          <p:nvPr/>
        </p:nvSpPr>
        <p:spPr bwMode="auto">
          <a:xfrm flipV="1">
            <a:off x="1225550" y="2703513"/>
            <a:ext cx="3933825" cy="39687"/>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6870" name="直接连接符 9">
            <a:extLst>
              <a:ext uri="{FF2B5EF4-FFF2-40B4-BE49-F238E27FC236}">
                <a16:creationId xmlns:a16="http://schemas.microsoft.com/office/drawing/2014/main" id="{36452F3C-13B5-455E-BD28-E88FFDAAD8FD}"/>
              </a:ext>
            </a:extLst>
          </p:cNvPr>
          <p:cNvSpPr>
            <a:spLocks noChangeShapeType="1"/>
          </p:cNvSpPr>
          <p:nvPr/>
        </p:nvSpPr>
        <p:spPr bwMode="auto">
          <a:xfrm flipV="1">
            <a:off x="5954713" y="6100763"/>
            <a:ext cx="5162550" cy="26987"/>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6871" name="直接连接符 10">
            <a:extLst>
              <a:ext uri="{FF2B5EF4-FFF2-40B4-BE49-F238E27FC236}">
                <a16:creationId xmlns:a16="http://schemas.microsoft.com/office/drawing/2014/main" id="{61B6DD2D-3D9D-4433-988B-C3EF9097BA2F}"/>
              </a:ext>
            </a:extLst>
          </p:cNvPr>
          <p:cNvSpPr>
            <a:spLocks noChangeShapeType="1"/>
          </p:cNvSpPr>
          <p:nvPr/>
        </p:nvSpPr>
        <p:spPr bwMode="auto">
          <a:xfrm flipV="1">
            <a:off x="1225550" y="6769100"/>
            <a:ext cx="5162550" cy="26988"/>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6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8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8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8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5">
            <a:extLst>
              <a:ext uri="{FF2B5EF4-FFF2-40B4-BE49-F238E27FC236}">
                <a16:creationId xmlns:a16="http://schemas.microsoft.com/office/drawing/2014/main" id="{D52ED9BD-74A6-480E-B1ED-290C584B83C0}"/>
              </a:ext>
            </a:extLst>
          </p:cNvPr>
          <p:cNvSpPr>
            <a:spLocks noGrp="1"/>
          </p:cNvSpPr>
          <p:nvPr>
            <p:ph type="sldNum" sz="quarter" idx="12"/>
          </p:nvPr>
        </p:nvSpPr>
        <p:spPr/>
        <p:txBody>
          <a:bodyPr/>
          <a:lstStyle/>
          <a:p>
            <a:fld id="{677DB330-6C2C-448A-BDE7-470C44746C44}" type="slidenum">
              <a:rPr lang="zh-CN" altLang="en-US"/>
              <a:pPr/>
              <a:t>35</a:t>
            </a:fld>
            <a:endParaRPr lang="zh-CN" altLang="en-US" sz="1800">
              <a:solidFill>
                <a:schemeClr val="tx1"/>
              </a:solidFill>
            </a:endParaRPr>
          </a:p>
        </p:txBody>
      </p:sp>
      <p:sp>
        <p:nvSpPr>
          <p:cNvPr id="37890" name="object 11">
            <a:extLst>
              <a:ext uri="{FF2B5EF4-FFF2-40B4-BE49-F238E27FC236}">
                <a16:creationId xmlns:a16="http://schemas.microsoft.com/office/drawing/2014/main" id="{0CD30A7F-F1E8-46CD-A1D8-73E54A000E5E}"/>
              </a:ext>
            </a:extLst>
          </p:cNvPr>
          <p:cNvSpPr>
            <a:spLocks noChangeArrowheads="1"/>
          </p:cNvSpPr>
          <p:nvPr/>
        </p:nvSpPr>
        <p:spPr bwMode="auto">
          <a:xfrm>
            <a:off x="1924050" y="23813"/>
            <a:ext cx="7551738"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335" rIns="0" bIns="0">
            <a:spAutoFit/>
          </a:bodyPr>
          <a:lstStyle>
            <a:lvl1pPr marL="127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spcBef>
                <a:spcPts val="100"/>
              </a:spcBef>
            </a:pPr>
            <a:r>
              <a:rPr lang="zh-CN" altLang="en-US" sz="3200" b="1">
                <a:solidFill>
                  <a:srgbClr val="FF0000"/>
                </a:solidFill>
                <a:latin typeface="黑体" panose="02010609060101010101" pitchFamily="49" charset="-122"/>
                <a:ea typeface="微软雅黑" panose="020B0503020204020204" pitchFamily="34" charset="-122"/>
                <a:sym typeface="黑体" panose="02010609060101010101" pitchFamily="49" charset="-122"/>
              </a:rPr>
              <a:t>考点预测与备考建议</a:t>
            </a:r>
          </a:p>
        </p:txBody>
      </p:sp>
      <p:sp>
        <p:nvSpPr>
          <p:cNvPr id="37891" name="object 12">
            <a:extLst>
              <a:ext uri="{FF2B5EF4-FFF2-40B4-BE49-F238E27FC236}">
                <a16:creationId xmlns:a16="http://schemas.microsoft.com/office/drawing/2014/main" id="{5698AB93-1083-4F3E-B1E3-227F4339CACA}"/>
              </a:ext>
            </a:extLst>
          </p:cNvPr>
          <p:cNvSpPr>
            <a:spLocks noChangeArrowheads="1"/>
          </p:cNvSpPr>
          <p:nvPr/>
        </p:nvSpPr>
        <p:spPr bwMode="auto">
          <a:xfrm>
            <a:off x="1174750" y="1243013"/>
            <a:ext cx="9718675"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335" rIns="0" bIns="0">
            <a:spAutoFit/>
          </a:bodyPr>
          <a:lstStyle>
            <a:lvl1pPr marL="127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nSpc>
                <a:spcPct val="150000"/>
              </a:lnSpc>
              <a:spcBef>
                <a:spcPts val="100"/>
              </a:spcBef>
            </a:pPr>
            <a:r>
              <a:rPr lang="zh-CN" altLang="en-US" sz="2800" b="1">
                <a:solidFill>
                  <a:srgbClr val="0D0D0D"/>
                </a:solidFill>
                <a:latin typeface="楷体" panose="02010609060101010101" pitchFamily="49" charset="-122"/>
                <a:ea typeface="楷体" panose="02010609060101010101" pitchFamily="49" charset="-122"/>
                <a:sym typeface="微软雅黑" panose="020B0503020204020204" pitchFamily="34" charset="-122"/>
              </a:rPr>
              <a:t>阅读理解板块，预测21年高考考查的文章的体裁涉及应用</a:t>
            </a:r>
            <a:endParaRPr lang="en-US" altLang="zh-CN" sz="2800" b="1">
              <a:solidFill>
                <a:srgbClr val="0D0D0D"/>
              </a:solidFill>
              <a:latin typeface="楷体" panose="02010609060101010101" pitchFamily="49" charset="-122"/>
              <a:ea typeface="楷体" panose="02010609060101010101" pitchFamily="49" charset="-122"/>
              <a:sym typeface="微软雅黑" panose="020B0503020204020204" pitchFamily="34" charset="-122"/>
            </a:endParaRPr>
          </a:p>
          <a:p>
            <a:pPr>
              <a:lnSpc>
                <a:spcPct val="150000"/>
              </a:lnSpc>
              <a:spcBef>
                <a:spcPts val="100"/>
              </a:spcBef>
            </a:pPr>
            <a:r>
              <a:rPr lang="zh-CN" altLang="en-US" sz="2800" b="1">
                <a:solidFill>
                  <a:srgbClr val="0D0D0D"/>
                </a:solidFill>
                <a:latin typeface="楷体" panose="02010609060101010101" pitchFamily="49" charset="-122"/>
                <a:ea typeface="楷体" panose="02010609060101010101" pitchFamily="49" charset="-122"/>
                <a:sym typeface="微软雅黑" panose="020B0503020204020204" pitchFamily="34" charset="-122"/>
              </a:rPr>
              <a:t>文、记叙文、说明文、新闻报道等，但纯议论文涉及的可能性小。预测考点以细节理解 （5-9小题）和推理判 断（3-6 小题）为主（高频点）、词义猜测（1小题左右）、主旨大意（1-2小题），  指代判断、作者态度、写作目的等为辅。阅读7选5的文章的体裁以说明文为主，可 能会涉及夹叙夹议; 文章长度 230 词左右;选项无超纲词，且由短到长排列。设空位 置在段首、段中和段尾均会出现，但是主要集中在段中设题。</a:t>
            </a:r>
          </a:p>
        </p:txBody>
      </p:sp>
      <p:sp>
        <p:nvSpPr>
          <p:cNvPr id="37892" name="直接连接符 7">
            <a:extLst>
              <a:ext uri="{FF2B5EF4-FFF2-40B4-BE49-F238E27FC236}">
                <a16:creationId xmlns:a16="http://schemas.microsoft.com/office/drawing/2014/main" id="{6AA0FDD1-3EB8-4FCE-A80A-8832A967175C}"/>
              </a:ext>
            </a:extLst>
          </p:cNvPr>
          <p:cNvSpPr>
            <a:spLocks noChangeShapeType="1"/>
          </p:cNvSpPr>
          <p:nvPr/>
        </p:nvSpPr>
        <p:spPr bwMode="auto">
          <a:xfrm flipV="1">
            <a:off x="2035175" y="3114675"/>
            <a:ext cx="8755063" cy="25400"/>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7893" name="直接连接符 8">
            <a:extLst>
              <a:ext uri="{FF2B5EF4-FFF2-40B4-BE49-F238E27FC236}">
                <a16:creationId xmlns:a16="http://schemas.microsoft.com/office/drawing/2014/main" id="{E8B2471F-67A3-4619-AE79-9DE88811F7BA}"/>
              </a:ext>
            </a:extLst>
          </p:cNvPr>
          <p:cNvSpPr>
            <a:spLocks noChangeShapeType="1"/>
          </p:cNvSpPr>
          <p:nvPr/>
        </p:nvSpPr>
        <p:spPr bwMode="auto">
          <a:xfrm>
            <a:off x="1143000" y="3763963"/>
            <a:ext cx="9647238" cy="63500"/>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7894" name="直接连接符 9">
            <a:extLst>
              <a:ext uri="{FF2B5EF4-FFF2-40B4-BE49-F238E27FC236}">
                <a16:creationId xmlns:a16="http://schemas.microsoft.com/office/drawing/2014/main" id="{E9B71BFE-BFE4-40EF-B70E-4B66343A7091}"/>
              </a:ext>
            </a:extLst>
          </p:cNvPr>
          <p:cNvSpPr>
            <a:spLocks noChangeShapeType="1"/>
          </p:cNvSpPr>
          <p:nvPr/>
        </p:nvSpPr>
        <p:spPr bwMode="auto">
          <a:xfrm>
            <a:off x="1143000" y="4394200"/>
            <a:ext cx="8537575" cy="0"/>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7895" name="直接连接符 11">
            <a:extLst>
              <a:ext uri="{FF2B5EF4-FFF2-40B4-BE49-F238E27FC236}">
                <a16:creationId xmlns:a16="http://schemas.microsoft.com/office/drawing/2014/main" id="{11750B22-AF11-481C-A9C2-25832A33B8FB}"/>
              </a:ext>
            </a:extLst>
          </p:cNvPr>
          <p:cNvSpPr>
            <a:spLocks noChangeShapeType="1"/>
          </p:cNvSpPr>
          <p:nvPr/>
        </p:nvSpPr>
        <p:spPr bwMode="auto">
          <a:xfrm>
            <a:off x="3917950" y="5661025"/>
            <a:ext cx="6689725" cy="1588"/>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7896" name="直接连接符 14">
            <a:extLst>
              <a:ext uri="{FF2B5EF4-FFF2-40B4-BE49-F238E27FC236}">
                <a16:creationId xmlns:a16="http://schemas.microsoft.com/office/drawing/2014/main" id="{8FE97EDC-2526-4EAD-98E2-4B99F4C0EE4C}"/>
              </a:ext>
            </a:extLst>
          </p:cNvPr>
          <p:cNvSpPr>
            <a:spLocks noChangeShapeType="1"/>
          </p:cNvSpPr>
          <p:nvPr/>
        </p:nvSpPr>
        <p:spPr bwMode="auto">
          <a:xfrm>
            <a:off x="1174750" y="6348413"/>
            <a:ext cx="9432925" cy="1587"/>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8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78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789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789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78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5">
            <a:extLst>
              <a:ext uri="{FF2B5EF4-FFF2-40B4-BE49-F238E27FC236}">
                <a16:creationId xmlns:a16="http://schemas.microsoft.com/office/drawing/2014/main" id="{3B79D9B7-EBAE-4430-A10D-F0BC0E2DFF41}"/>
              </a:ext>
            </a:extLst>
          </p:cNvPr>
          <p:cNvSpPr>
            <a:spLocks noGrp="1"/>
          </p:cNvSpPr>
          <p:nvPr>
            <p:ph type="sldNum" sz="quarter" idx="12"/>
          </p:nvPr>
        </p:nvSpPr>
        <p:spPr/>
        <p:txBody>
          <a:bodyPr/>
          <a:lstStyle/>
          <a:p>
            <a:fld id="{4639C154-CACA-4CE7-BD5A-BD429F085FE0}" type="slidenum">
              <a:rPr lang="zh-CN" altLang="en-US"/>
              <a:pPr/>
              <a:t>36</a:t>
            </a:fld>
            <a:endParaRPr lang="zh-CN" altLang="en-US" sz="1800">
              <a:solidFill>
                <a:schemeClr val="tx1"/>
              </a:solidFill>
            </a:endParaRPr>
          </a:p>
        </p:txBody>
      </p:sp>
      <p:sp>
        <p:nvSpPr>
          <p:cNvPr id="38914" name="文本框 3">
            <a:extLst>
              <a:ext uri="{FF2B5EF4-FFF2-40B4-BE49-F238E27FC236}">
                <a16:creationId xmlns:a16="http://schemas.microsoft.com/office/drawing/2014/main" id="{9E226B47-6AE9-4266-BC7A-FD445540DDD5}"/>
              </a:ext>
            </a:extLst>
          </p:cNvPr>
          <p:cNvSpPr>
            <a:spLocks noChangeArrowheads="1"/>
          </p:cNvSpPr>
          <p:nvPr/>
        </p:nvSpPr>
        <p:spPr bwMode="auto">
          <a:xfrm>
            <a:off x="2287588" y="149225"/>
            <a:ext cx="97917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8892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nSpc>
                <a:spcPct val="125000"/>
              </a:lnSpc>
              <a:spcBef>
                <a:spcPts val="1650"/>
              </a:spcBef>
            </a:pPr>
            <a:r>
              <a:rPr lang="zh-CN" altLang="en-US" sz="3600" b="1">
                <a:solidFill>
                  <a:srgbClr val="FF0000"/>
                </a:solidFill>
                <a:latin typeface="隶书" panose="02010509060101010101" pitchFamily="49" charset="-122"/>
                <a:ea typeface="隶书" panose="02010509060101010101" pitchFamily="49" charset="-122"/>
                <a:sym typeface="宋体" panose="02010600030101010101" pitchFamily="2" charset="-122"/>
              </a:rPr>
              <a:t>细节理解题 （</a:t>
            </a:r>
            <a:r>
              <a:rPr lang="en-US" altLang="zh-CN" sz="3600">
                <a:solidFill>
                  <a:srgbClr val="FF0000"/>
                </a:solidFill>
                <a:latin typeface="Times New Roman" panose="02020603050405020304" pitchFamily="18" charset="0"/>
                <a:sym typeface="Times New Roman" panose="02020603050405020304" pitchFamily="18" charset="0"/>
              </a:rPr>
              <a:t> Noticing context's details </a:t>
            </a:r>
            <a:r>
              <a:rPr lang="zh-CN" altLang="en-US" sz="3600" b="1">
                <a:solidFill>
                  <a:srgbClr val="FF0000"/>
                </a:solidFill>
                <a:latin typeface="隶书" panose="02010509060101010101" pitchFamily="49" charset="-122"/>
                <a:ea typeface="隶书" panose="02010509060101010101" pitchFamily="49" charset="-122"/>
                <a:sym typeface="宋体" panose="02010600030101010101" pitchFamily="2" charset="-122"/>
              </a:rPr>
              <a:t>）</a:t>
            </a:r>
          </a:p>
        </p:txBody>
      </p:sp>
      <p:sp>
        <p:nvSpPr>
          <p:cNvPr id="38915" name="矩形 4">
            <a:extLst>
              <a:ext uri="{FF2B5EF4-FFF2-40B4-BE49-F238E27FC236}">
                <a16:creationId xmlns:a16="http://schemas.microsoft.com/office/drawing/2014/main" id="{986AD45B-621D-4DD8-81E0-4E5259DD602C}"/>
              </a:ext>
            </a:extLst>
          </p:cNvPr>
          <p:cNvSpPr>
            <a:spLocks noChangeArrowheads="1"/>
          </p:cNvSpPr>
          <p:nvPr/>
        </p:nvSpPr>
        <p:spPr bwMode="auto">
          <a:xfrm>
            <a:off x="1168400" y="1157288"/>
            <a:ext cx="107045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a:solidFill>
                  <a:srgbClr val="000000"/>
                </a:solidFill>
                <a:latin typeface="Calibri" panose="020F0502020204030204" pitchFamily="34" charset="0"/>
                <a:sym typeface="宋体" panose="02010600030101010101" pitchFamily="2" charset="-122"/>
              </a:rPr>
              <a:t>此题型考查考生根据文章所提供的的信息选择合理选项的能力</a:t>
            </a:r>
          </a:p>
        </p:txBody>
      </p:sp>
      <p:sp>
        <p:nvSpPr>
          <p:cNvPr id="38916" name="TextBox 28">
            <a:extLst>
              <a:ext uri="{FF2B5EF4-FFF2-40B4-BE49-F238E27FC236}">
                <a16:creationId xmlns:a16="http://schemas.microsoft.com/office/drawing/2014/main" id="{FC900525-25AE-4515-8884-0583492D344A}"/>
              </a:ext>
            </a:extLst>
          </p:cNvPr>
          <p:cNvSpPr>
            <a:spLocks noChangeArrowheads="1"/>
          </p:cNvSpPr>
          <p:nvPr/>
        </p:nvSpPr>
        <p:spPr bwMode="auto">
          <a:xfrm>
            <a:off x="1292225" y="1752600"/>
            <a:ext cx="1766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280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命题规律：</a:t>
            </a:r>
          </a:p>
        </p:txBody>
      </p:sp>
      <p:sp>
        <p:nvSpPr>
          <p:cNvPr id="38917" name="矩形 8">
            <a:extLst>
              <a:ext uri="{FF2B5EF4-FFF2-40B4-BE49-F238E27FC236}">
                <a16:creationId xmlns:a16="http://schemas.microsoft.com/office/drawing/2014/main" id="{E3B8380F-1EE9-41FF-B1C0-16E0EE5B1051}"/>
              </a:ext>
            </a:extLst>
          </p:cNvPr>
          <p:cNvSpPr>
            <a:spLocks noChangeArrowheads="1"/>
          </p:cNvSpPr>
          <p:nvPr/>
        </p:nvSpPr>
        <p:spPr bwMode="auto">
          <a:xfrm>
            <a:off x="1306513" y="2347913"/>
            <a:ext cx="954881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US" altLang="zh-CN" sz="3200" b="1">
                <a:solidFill>
                  <a:srgbClr val="000000"/>
                </a:solidFill>
                <a:latin typeface="楷体" panose="02010609060101010101" pitchFamily="49" charset="-122"/>
                <a:ea typeface="楷体" panose="02010609060101010101" pitchFamily="49" charset="-122"/>
                <a:sym typeface="宋体" panose="02010600030101010101" pitchFamily="2" charset="-122"/>
              </a:rPr>
              <a:t>   </a:t>
            </a:r>
            <a:r>
              <a:rPr lang="zh-CN" altLang="en-US" sz="2800" b="1">
                <a:solidFill>
                  <a:srgbClr val="000000"/>
                </a:solidFill>
                <a:latin typeface="楷体" panose="02010609060101010101" pitchFamily="49" charset="-122"/>
                <a:ea typeface="楷体" panose="02010609060101010101" pitchFamily="49" charset="-122"/>
                <a:sym typeface="宋体" panose="02010600030101010101" pitchFamily="2" charset="-122"/>
              </a:rPr>
              <a:t>细节理解题由简单的寻找信息转向综合考查多层次细节推理，因此考生除了能根据题目要求进行语篇阅读，完成规定的任务还应具备运用略读，跳读等阅读策略找出所需细节的能力，更要培养定位信息，分析信息，转换信息等逻辑思维推断能力。</a:t>
            </a:r>
          </a:p>
        </p:txBody>
      </p:sp>
      <p:pic>
        <p:nvPicPr>
          <p:cNvPr id="38918" name="Picture 6">
            <a:extLst>
              <a:ext uri="{FF2B5EF4-FFF2-40B4-BE49-F238E27FC236}">
                <a16:creationId xmlns:a16="http://schemas.microsoft.com/office/drawing/2014/main" id="{58F82364-D00C-499E-B7AE-D77FD90C53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5038" y="22225"/>
            <a:ext cx="1076325"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91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8917"/>
                                        </p:tgtEl>
                                        <p:attrNameLst>
                                          <p:attrName>style.visibility</p:attrName>
                                        </p:attrNameLst>
                                      </p:cBhvr>
                                      <p:to>
                                        <p:strVal val="visible"/>
                                      </p:to>
                                    </p:set>
                                    <p:anim calcmode="lin" valueType="num">
                                      <p:cBhvr>
                                        <p:cTn id="13" dur="500" fill="hold"/>
                                        <p:tgtEl>
                                          <p:spTgt spid="38917"/>
                                        </p:tgtEl>
                                        <p:attrNameLst>
                                          <p:attrName>ppt_w</p:attrName>
                                        </p:attrNameLst>
                                      </p:cBhvr>
                                      <p:tavLst>
                                        <p:tav tm="0">
                                          <p:val>
                                            <p:fltVal val="0"/>
                                          </p:val>
                                        </p:tav>
                                        <p:tav tm="100000">
                                          <p:val>
                                            <p:strVal val="#ppt_w"/>
                                          </p:val>
                                        </p:tav>
                                      </p:tavLst>
                                    </p:anim>
                                    <p:anim calcmode="lin" valueType="num">
                                      <p:cBhvr>
                                        <p:cTn id="14" dur="500" fill="hold"/>
                                        <p:tgtEl>
                                          <p:spTgt spid="38917"/>
                                        </p:tgtEl>
                                        <p:attrNameLst>
                                          <p:attrName>ppt_h</p:attrName>
                                        </p:attrNameLst>
                                      </p:cBhvr>
                                      <p:tavLst>
                                        <p:tav tm="0">
                                          <p:val>
                                            <p:fltVal val="0"/>
                                          </p:val>
                                        </p:tav>
                                        <p:tav tm="100000">
                                          <p:val>
                                            <p:strVal val="#ppt_h"/>
                                          </p:val>
                                        </p:tav>
                                      </p:tavLst>
                                    </p:anim>
                                    <p:animEffect>
                                      <p:cBhvr>
                                        <p:cTn id="15" dur="500"/>
                                        <p:tgtEl>
                                          <p:spTgt spid="38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ldLvl="0" autoUpdateAnimBg="0"/>
      <p:bldP spid="38916" grpId="0" bldLvl="0" autoUpdateAnimBg="0"/>
      <p:bldP spid="38917" grpId="0" bldLvl="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灯片编号占位符 5">
            <a:extLst>
              <a:ext uri="{FF2B5EF4-FFF2-40B4-BE49-F238E27FC236}">
                <a16:creationId xmlns:a16="http://schemas.microsoft.com/office/drawing/2014/main" id="{2011CC43-B12D-42CA-BED3-8C540C79F851}"/>
              </a:ext>
            </a:extLst>
          </p:cNvPr>
          <p:cNvSpPr>
            <a:spLocks noGrp="1"/>
          </p:cNvSpPr>
          <p:nvPr>
            <p:ph type="sldNum" sz="quarter" idx="12"/>
          </p:nvPr>
        </p:nvSpPr>
        <p:spPr/>
        <p:txBody>
          <a:bodyPr/>
          <a:lstStyle/>
          <a:p>
            <a:fld id="{BD6C3BA0-983B-454A-A37A-D3429FAB376E}" type="slidenum">
              <a:rPr lang="zh-CN" altLang="en-US"/>
              <a:pPr/>
              <a:t>37</a:t>
            </a:fld>
            <a:endParaRPr lang="zh-CN" altLang="en-US" sz="1800">
              <a:solidFill>
                <a:schemeClr val="tx1"/>
              </a:solidFill>
            </a:endParaRPr>
          </a:p>
        </p:txBody>
      </p:sp>
      <p:sp>
        <p:nvSpPr>
          <p:cNvPr id="39938" name="文本框 5">
            <a:extLst>
              <a:ext uri="{FF2B5EF4-FFF2-40B4-BE49-F238E27FC236}">
                <a16:creationId xmlns:a16="http://schemas.microsoft.com/office/drawing/2014/main" id="{ADE05A60-8599-4D02-BD53-FCA2AE4C3A47}"/>
              </a:ext>
            </a:extLst>
          </p:cNvPr>
          <p:cNvSpPr>
            <a:spLocks noChangeArrowheads="1"/>
          </p:cNvSpPr>
          <p:nvPr/>
        </p:nvSpPr>
        <p:spPr bwMode="auto">
          <a:xfrm>
            <a:off x="1260475" y="254000"/>
            <a:ext cx="37941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8892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nSpc>
                <a:spcPct val="125000"/>
              </a:lnSpc>
              <a:spcBef>
                <a:spcPts val="1650"/>
              </a:spcBef>
            </a:pPr>
            <a:r>
              <a:rPr lang="zh-CN" altLang="en-US" sz="4000" b="1">
                <a:solidFill>
                  <a:srgbClr val="000000"/>
                </a:solidFill>
                <a:latin typeface="隶书" panose="02010509060101010101" pitchFamily="49" charset="-122"/>
                <a:ea typeface="隶书" panose="02010509060101010101" pitchFamily="49" charset="-122"/>
                <a:sym typeface="宋体" panose="02010600030101010101" pitchFamily="2" charset="-122"/>
              </a:rPr>
              <a:t>细节理解题</a:t>
            </a:r>
          </a:p>
        </p:txBody>
      </p:sp>
      <p:grpSp>
        <p:nvGrpSpPr>
          <p:cNvPr id="39939" name="组合 34">
            <a:extLst>
              <a:ext uri="{FF2B5EF4-FFF2-40B4-BE49-F238E27FC236}">
                <a16:creationId xmlns:a16="http://schemas.microsoft.com/office/drawing/2014/main" id="{C60F2828-22F6-4F9E-8FC6-71B6FB12B65D}"/>
              </a:ext>
            </a:extLst>
          </p:cNvPr>
          <p:cNvGrpSpPr>
            <a:grpSpLocks/>
          </p:cNvGrpSpPr>
          <p:nvPr/>
        </p:nvGrpSpPr>
        <p:grpSpPr bwMode="auto">
          <a:xfrm>
            <a:off x="1720850" y="2371725"/>
            <a:ext cx="2316163" cy="2309813"/>
            <a:chOff x="0" y="0"/>
            <a:chExt cx="4000501" cy="4000500"/>
          </a:xfrm>
        </p:grpSpPr>
        <p:sp>
          <p:nvSpPr>
            <p:cNvPr id="39940" name="同心圆 35">
              <a:extLst>
                <a:ext uri="{FF2B5EF4-FFF2-40B4-BE49-F238E27FC236}">
                  <a16:creationId xmlns:a16="http://schemas.microsoft.com/office/drawing/2014/main" id="{689C137F-ECC0-4287-A84D-6A01C1379913}"/>
                </a:ext>
              </a:extLst>
            </p:cNvPr>
            <p:cNvSpPr>
              <a:spLocks noChangeArrowheads="1"/>
            </p:cNvSpPr>
            <p:nvPr/>
          </p:nvSpPr>
          <p:spPr bwMode="auto">
            <a:xfrm>
              <a:off x="0" y="0"/>
              <a:ext cx="4000501" cy="4000500"/>
            </a:xfrm>
            <a:custGeom>
              <a:avLst/>
              <a:gdLst>
                <a:gd name="G0" fmla="+- 1053 0 0"/>
                <a:gd name="G1" fmla="+- 21600 0 1053"/>
                <a:gd name="G2" fmla="+- 21600 0 1053"/>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3" y="10800"/>
                  </a:moveTo>
                  <a:cubicBezTo>
                    <a:pt x="1053" y="16183"/>
                    <a:pt x="5417" y="20547"/>
                    <a:pt x="10800" y="20547"/>
                  </a:cubicBezTo>
                  <a:cubicBezTo>
                    <a:pt x="16183" y="20547"/>
                    <a:pt x="20547" y="16183"/>
                    <a:pt x="20547" y="10800"/>
                  </a:cubicBezTo>
                  <a:cubicBezTo>
                    <a:pt x="20547" y="5417"/>
                    <a:pt x="16183" y="1053"/>
                    <a:pt x="10800" y="1053"/>
                  </a:cubicBezTo>
                  <a:cubicBezTo>
                    <a:pt x="5417" y="1053"/>
                    <a:pt x="1053" y="5417"/>
                    <a:pt x="1053" y="1080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zh-CN" altLang="zh-CN"/>
            </a:p>
          </p:txBody>
        </p:sp>
        <p:sp>
          <p:nvSpPr>
            <p:cNvPr id="39941" name="椭圆 36">
              <a:extLst>
                <a:ext uri="{FF2B5EF4-FFF2-40B4-BE49-F238E27FC236}">
                  <a16:creationId xmlns:a16="http://schemas.microsoft.com/office/drawing/2014/main" id="{7D6467A5-0341-4FE0-9B6A-198181AC33C1}"/>
                </a:ext>
              </a:extLst>
            </p:cNvPr>
            <p:cNvSpPr>
              <a:spLocks noChangeArrowheads="1"/>
            </p:cNvSpPr>
            <p:nvPr/>
          </p:nvSpPr>
          <p:spPr bwMode="auto">
            <a:xfrm>
              <a:off x="275693" y="397998"/>
              <a:ext cx="3497576" cy="320450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r>
                <a:rPr lang="zh-CN" altLang="en-US" sz="4400" b="1">
                  <a:solidFill>
                    <a:srgbClr val="C00000"/>
                  </a:solidFill>
                  <a:latin typeface="隶书" panose="02010509060101010101" pitchFamily="49" charset="-122"/>
                  <a:ea typeface="隶书" panose="02010509060101010101" pitchFamily="49" charset="-122"/>
                  <a:sym typeface="隶书" panose="02010509060101010101" pitchFamily="49" charset="-122"/>
                </a:rPr>
                <a:t>解题策略</a:t>
              </a:r>
            </a:p>
          </p:txBody>
        </p:sp>
      </p:grpSp>
      <p:grpSp>
        <p:nvGrpSpPr>
          <p:cNvPr id="39942" name="组合 37">
            <a:extLst>
              <a:ext uri="{FF2B5EF4-FFF2-40B4-BE49-F238E27FC236}">
                <a16:creationId xmlns:a16="http://schemas.microsoft.com/office/drawing/2014/main" id="{A7268E63-603E-4357-8CE2-5ACEAF682043}"/>
              </a:ext>
            </a:extLst>
          </p:cNvPr>
          <p:cNvGrpSpPr>
            <a:grpSpLocks/>
          </p:cNvGrpSpPr>
          <p:nvPr/>
        </p:nvGrpSpPr>
        <p:grpSpPr bwMode="auto">
          <a:xfrm>
            <a:off x="4616450" y="3155950"/>
            <a:ext cx="825500" cy="825500"/>
            <a:chOff x="0" y="0"/>
            <a:chExt cx="4000500" cy="4000500"/>
          </a:xfrm>
        </p:grpSpPr>
        <p:sp>
          <p:nvSpPr>
            <p:cNvPr id="39943" name="同心圆 38">
              <a:extLst>
                <a:ext uri="{FF2B5EF4-FFF2-40B4-BE49-F238E27FC236}">
                  <a16:creationId xmlns:a16="http://schemas.microsoft.com/office/drawing/2014/main" id="{AF6887E1-8D32-44AF-A041-FC8D48DB19C8}"/>
                </a:ext>
              </a:extLst>
            </p:cNvPr>
            <p:cNvSpPr>
              <a:spLocks noChangeArrowheads="1"/>
            </p:cNvSpPr>
            <p:nvPr/>
          </p:nvSpPr>
          <p:spPr bwMode="auto">
            <a:xfrm>
              <a:off x="0" y="0"/>
              <a:ext cx="4000500" cy="4000500"/>
            </a:xfrm>
            <a:custGeom>
              <a:avLst/>
              <a:gdLst>
                <a:gd name="G0" fmla="+- 1053 0 0"/>
                <a:gd name="G1" fmla="+- 21600 0 1053"/>
                <a:gd name="G2" fmla="+- 21600 0 1053"/>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3" y="10800"/>
                  </a:moveTo>
                  <a:cubicBezTo>
                    <a:pt x="1053" y="16183"/>
                    <a:pt x="5417" y="20547"/>
                    <a:pt x="10800" y="20547"/>
                  </a:cubicBezTo>
                  <a:cubicBezTo>
                    <a:pt x="16183" y="20547"/>
                    <a:pt x="20547" y="16183"/>
                    <a:pt x="20547" y="10800"/>
                  </a:cubicBezTo>
                  <a:cubicBezTo>
                    <a:pt x="20547" y="5417"/>
                    <a:pt x="16183" y="1053"/>
                    <a:pt x="10800" y="1053"/>
                  </a:cubicBezTo>
                  <a:cubicBezTo>
                    <a:pt x="5417" y="1053"/>
                    <a:pt x="1053" y="5417"/>
                    <a:pt x="1053" y="1080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zh-CN" altLang="zh-CN">
                <a:solidFill>
                  <a:schemeClr val="bg1"/>
                </a:solidFill>
              </a:endParaRPr>
            </a:p>
          </p:txBody>
        </p:sp>
        <p:sp>
          <p:nvSpPr>
            <p:cNvPr id="39944" name="椭圆 39">
              <a:extLst>
                <a:ext uri="{FF2B5EF4-FFF2-40B4-BE49-F238E27FC236}">
                  <a16:creationId xmlns:a16="http://schemas.microsoft.com/office/drawing/2014/main" id="{926D3A1B-C037-4566-9EDA-48529CB05756}"/>
                </a:ext>
              </a:extLst>
            </p:cNvPr>
            <p:cNvSpPr>
              <a:spLocks noChangeArrowheads="1"/>
            </p:cNvSpPr>
            <p:nvPr/>
          </p:nvSpPr>
          <p:spPr bwMode="auto">
            <a:xfrm>
              <a:off x="87313" y="87313"/>
              <a:ext cx="3825874" cy="382587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zh-CN" altLang="zh-CN">
                <a:solidFill>
                  <a:schemeClr val="bg1"/>
                </a:solidFill>
              </a:endParaRPr>
            </a:p>
          </p:txBody>
        </p:sp>
      </p:grpSp>
      <p:grpSp>
        <p:nvGrpSpPr>
          <p:cNvPr id="39945" name="组合 40">
            <a:extLst>
              <a:ext uri="{FF2B5EF4-FFF2-40B4-BE49-F238E27FC236}">
                <a16:creationId xmlns:a16="http://schemas.microsoft.com/office/drawing/2014/main" id="{D934EA52-6317-40D2-9C3B-D904BDDD9CE9}"/>
              </a:ext>
            </a:extLst>
          </p:cNvPr>
          <p:cNvGrpSpPr>
            <a:grpSpLocks/>
          </p:cNvGrpSpPr>
          <p:nvPr/>
        </p:nvGrpSpPr>
        <p:grpSpPr bwMode="auto">
          <a:xfrm>
            <a:off x="4346575" y="4383088"/>
            <a:ext cx="823913" cy="823912"/>
            <a:chOff x="0" y="0"/>
            <a:chExt cx="4000500" cy="4000500"/>
          </a:xfrm>
        </p:grpSpPr>
        <p:sp>
          <p:nvSpPr>
            <p:cNvPr id="39946" name="同心圆 41">
              <a:extLst>
                <a:ext uri="{FF2B5EF4-FFF2-40B4-BE49-F238E27FC236}">
                  <a16:creationId xmlns:a16="http://schemas.microsoft.com/office/drawing/2014/main" id="{FAEBF5FE-BE9A-4739-8A96-8A4C3AE3DC7D}"/>
                </a:ext>
              </a:extLst>
            </p:cNvPr>
            <p:cNvSpPr>
              <a:spLocks noChangeArrowheads="1"/>
            </p:cNvSpPr>
            <p:nvPr/>
          </p:nvSpPr>
          <p:spPr bwMode="auto">
            <a:xfrm>
              <a:off x="0" y="0"/>
              <a:ext cx="4000500" cy="4000500"/>
            </a:xfrm>
            <a:custGeom>
              <a:avLst/>
              <a:gdLst>
                <a:gd name="G0" fmla="+- 1053 0 0"/>
                <a:gd name="G1" fmla="+- 21600 0 1053"/>
                <a:gd name="G2" fmla="+- 21600 0 1053"/>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3" y="10800"/>
                  </a:moveTo>
                  <a:cubicBezTo>
                    <a:pt x="1053" y="16183"/>
                    <a:pt x="5417" y="20547"/>
                    <a:pt x="10800" y="20547"/>
                  </a:cubicBezTo>
                  <a:cubicBezTo>
                    <a:pt x="16183" y="20547"/>
                    <a:pt x="20547" y="16183"/>
                    <a:pt x="20547" y="10800"/>
                  </a:cubicBezTo>
                  <a:cubicBezTo>
                    <a:pt x="20547" y="5417"/>
                    <a:pt x="16183" y="1053"/>
                    <a:pt x="10800" y="1053"/>
                  </a:cubicBezTo>
                  <a:cubicBezTo>
                    <a:pt x="5417" y="1053"/>
                    <a:pt x="1053" y="5417"/>
                    <a:pt x="1053" y="1080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zh-CN" altLang="zh-CN">
                <a:solidFill>
                  <a:schemeClr val="bg1"/>
                </a:solidFill>
              </a:endParaRPr>
            </a:p>
          </p:txBody>
        </p:sp>
        <p:sp>
          <p:nvSpPr>
            <p:cNvPr id="39947" name="椭圆 42">
              <a:extLst>
                <a:ext uri="{FF2B5EF4-FFF2-40B4-BE49-F238E27FC236}">
                  <a16:creationId xmlns:a16="http://schemas.microsoft.com/office/drawing/2014/main" id="{6727B6F7-2B77-4B26-BDAE-256EAB7621D7}"/>
                </a:ext>
              </a:extLst>
            </p:cNvPr>
            <p:cNvSpPr>
              <a:spLocks noChangeArrowheads="1"/>
            </p:cNvSpPr>
            <p:nvPr/>
          </p:nvSpPr>
          <p:spPr bwMode="auto">
            <a:xfrm>
              <a:off x="87313" y="87313"/>
              <a:ext cx="3825874" cy="382587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zh-CN" altLang="zh-CN">
                <a:solidFill>
                  <a:schemeClr val="bg1"/>
                </a:solidFill>
              </a:endParaRPr>
            </a:p>
          </p:txBody>
        </p:sp>
      </p:grpSp>
      <p:grpSp>
        <p:nvGrpSpPr>
          <p:cNvPr id="39948" name="组合 43">
            <a:extLst>
              <a:ext uri="{FF2B5EF4-FFF2-40B4-BE49-F238E27FC236}">
                <a16:creationId xmlns:a16="http://schemas.microsoft.com/office/drawing/2014/main" id="{835847F2-9C16-44F2-B9FB-920242C50392}"/>
              </a:ext>
            </a:extLst>
          </p:cNvPr>
          <p:cNvGrpSpPr>
            <a:grpSpLocks/>
          </p:cNvGrpSpPr>
          <p:nvPr/>
        </p:nvGrpSpPr>
        <p:grpSpPr bwMode="auto">
          <a:xfrm>
            <a:off x="4319588" y="1868488"/>
            <a:ext cx="823912" cy="825500"/>
            <a:chOff x="0" y="0"/>
            <a:chExt cx="4000500" cy="4000500"/>
          </a:xfrm>
        </p:grpSpPr>
        <p:sp>
          <p:nvSpPr>
            <p:cNvPr id="39949" name="同心圆 44">
              <a:extLst>
                <a:ext uri="{FF2B5EF4-FFF2-40B4-BE49-F238E27FC236}">
                  <a16:creationId xmlns:a16="http://schemas.microsoft.com/office/drawing/2014/main" id="{F7EF27B8-1A7E-404A-AC86-D2EAABA6BC28}"/>
                </a:ext>
              </a:extLst>
            </p:cNvPr>
            <p:cNvSpPr>
              <a:spLocks noChangeArrowheads="1"/>
            </p:cNvSpPr>
            <p:nvPr/>
          </p:nvSpPr>
          <p:spPr bwMode="auto">
            <a:xfrm>
              <a:off x="0" y="0"/>
              <a:ext cx="4000500" cy="4000500"/>
            </a:xfrm>
            <a:custGeom>
              <a:avLst/>
              <a:gdLst>
                <a:gd name="G0" fmla="+- 1053 0 0"/>
                <a:gd name="G1" fmla="+- 21600 0 1053"/>
                <a:gd name="G2" fmla="+- 21600 0 1053"/>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53" y="10800"/>
                  </a:moveTo>
                  <a:cubicBezTo>
                    <a:pt x="1053" y="16183"/>
                    <a:pt x="5417" y="20547"/>
                    <a:pt x="10800" y="20547"/>
                  </a:cubicBezTo>
                  <a:cubicBezTo>
                    <a:pt x="16183" y="20547"/>
                    <a:pt x="20547" y="16183"/>
                    <a:pt x="20547" y="10800"/>
                  </a:cubicBezTo>
                  <a:cubicBezTo>
                    <a:pt x="20547" y="5417"/>
                    <a:pt x="16183" y="1053"/>
                    <a:pt x="10800" y="1053"/>
                  </a:cubicBezTo>
                  <a:cubicBezTo>
                    <a:pt x="5417" y="1053"/>
                    <a:pt x="1053" y="5417"/>
                    <a:pt x="1053" y="1080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zh-CN" altLang="zh-CN">
                <a:solidFill>
                  <a:schemeClr val="bg1"/>
                </a:solidFill>
              </a:endParaRPr>
            </a:p>
          </p:txBody>
        </p:sp>
        <p:sp>
          <p:nvSpPr>
            <p:cNvPr id="39950" name="椭圆 45">
              <a:extLst>
                <a:ext uri="{FF2B5EF4-FFF2-40B4-BE49-F238E27FC236}">
                  <a16:creationId xmlns:a16="http://schemas.microsoft.com/office/drawing/2014/main" id="{081F17AB-F2CF-4991-B875-79CB0650CA48}"/>
                </a:ext>
              </a:extLst>
            </p:cNvPr>
            <p:cNvSpPr>
              <a:spLocks noChangeArrowheads="1"/>
            </p:cNvSpPr>
            <p:nvPr/>
          </p:nvSpPr>
          <p:spPr bwMode="auto">
            <a:xfrm>
              <a:off x="87313" y="87313"/>
              <a:ext cx="3825874" cy="382587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lang="zh-CN" altLang="zh-CN">
                <a:solidFill>
                  <a:schemeClr val="bg1"/>
                </a:solidFill>
              </a:endParaRPr>
            </a:p>
          </p:txBody>
        </p:sp>
      </p:grpSp>
      <p:sp>
        <p:nvSpPr>
          <p:cNvPr id="39951" name="标题 11">
            <a:extLst>
              <a:ext uri="{FF2B5EF4-FFF2-40B4-BE49-F238E27FC236}">
                <a16:creationId xmlns:a16="http://schemas.microsoft.com/office/drawing/2014/main" id="{A740B04C-49EA-4425-94ED-6A490E8A913A}"/>
              </a:ext>
            </a:extLst>
          </p:cNvPr>
          <p:cNvSpPr>
            <a:spLocks noChangeArrowheads="1"/>
          </p:cNvSpPr>
          <p:nvPr/>
        </p:nvSpPr>
        <p:spPr bwMode="auto">
          <a:xfrm>
            <a:off x="4354513" y="2065338"/>
            <a:ext cx="80803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3700" b="1">
                <a:solidFill>
                  <a:srgbClr val="10253F"/>
                </a:solidFill>
                <a:latin typeface="Times New Roman" panose="02020603050405020304" pitchFamily="18" charset="0"/>
                <a:ea typeface="微软雅黑" panose="020B0503020204020204" pitchFamily="34" charset="-122"/>
                <a:sym typeface="Times New Roman" panose="02020603050405020304" pitchFamily="18" charset="0"/>
              </a:rPr>
              <a:t>01</a:t>
            </a:r>
            <a:endParaRPr lang="zh-CN" altLang="en-US" sz="3700" b="1">
              <a:solidFill>
                <a:srgbClr val="10253F"/>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9952" name="标题 11">
            <a:extLst>
              <a:ext uri="{FF2B5EF4-FFF2-40B4-BE49-F238E27FC236}">
                <a16:creationId xmlns:a16="http://schemas.microsoft.com/office/drawing/2014/main" id="{8D4254E1-1250-43F6-95C1-81D3DCDC4CC9}"/>
              </a:ext>
            </a:extLst>
          </p:cNvPr>
          <p:cNvSpPr>
            <a:spLocks noChangeArrowheads="1"/>
          </p:cNvSpPr>
          <p:nvPr/>
        </p:nvSpPr>
        <p:spPr bwMode="auto">
          <a:xfrm>
            <a:off x="4632325" y="3351213"/>
            <a:ext cx="8064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3700" b="1">
                <a:solidFill>
                  <a:srgbClr val="10253F"/>
                </a:solidFill>
                <a:latin typeface="Times New Roman" panose="02020603050405020304" pitchFamily="18" charset="0"/>
                <a:ea typeface="微软雅黑" panose="020B0503020204020204" pitchFamily="34" charset="-122"/>
                <a:sym typeface="Times New Roman" panose="02020603050405020304" pitchFamily="18" charset="0"/>
              </a:rPr>
              <a:t>02</a:t>
            </a:r>
            <a:endParaRPr lang="zh-CN" altLang="en-US" sz="3700" b="1">
              <a:solidFill>
                <a:srgbClr val="10253F"/>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9953" name="标题 11">
            <a:extLst>
              <a:ext uri="{FF2B5EF4-FFF2-40B4-BE49-F238E27FC236}">
                <a16:creationId xmlns:a16="http://schemas.microsoft.com/office/drawing/2014/main" id="{4B952543-9F0E-4577-8668-4A9B1A06BDAB}"/>
              </a:ext>
            </a:extLst>
          </p:cNvPr>
          <p:cNvSpPr>
            <a:spLocks noChangeArrowheads="1"/>
          </p:cNvSpPr>
          <p:nvPr/>
        </p:nvSpPr>
        <p:spPr bwMode="auto">
          <a:xfrm>
            <a:off x="4344988" y="4584700"/>
            <a:ext cx="80803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zh-CN" sz="3700" b="1">
                <a:solidFill>
                  <a:srgbClr val="10253F"/>
                </a:solidFill>
                <a:latin typeface="Times New Roman" panose="02020603050405020304" pitchFamily="18" charset="0"/>
                <a:ea typeface="微软雅黑" panose="020B0503020204020204" pitchFamily="34" charset="-122"/>
                <a:sym typeface="Times New Roman" panose="02020603050405020304" pitchFamily="18" charset="0"/>
              </a:rPr>
              <a:t>03</a:t>
            </a:r>
            <a:endParaRPr lang="zh-CN" altLang="en-US" sz="3700" b="1">
              <a:solidFill>
                <a:srgbClr val="10253F"/>
              </a:solidFill>
              <a:latin typeface="Times New Roman" panose="02020603050405020304" pitchFamily="18" charset="0"/>
              <a:ea typeface="微软雅黑" panose="020B0503020204020204" pitchFamily="34" charset="-122"/>
              <a:sym typeface="Times New Roman" panose="02020603050405020304" pitchFamily="18" charset="0"/>
            </a:endParaRPr>
          </a:p>
        </p:txBody>
      </p:sp>
      <p:grpSp>
        <p:nvGrpSpPr>
          <p:cNvPr id="39954" name="组合 49">
            <a:extLst>
              <a:ext uri="{FF2B5EF4-FFF2-40B4-BE49-F238E27FC236}">
                <a16:creationId xmlns:a16="http://schemas.microsoft.com/office/drawing/2014/main" id="{E0E3061D-5F1D-46C7-9951-7A8F60311CB0}"/>
              </a:ext>
            </a:extLst>
          </p:cNvPr>
          <p:cNvGrpSpPr>
            <a:grpSpLocks/>
          </p:cNvGrpSpPr>
          <p:nvPr/>
        </p:nvGrpSpPr>
        <p:grpSpPr bwMode="auto">
          <a:xfrm>
            <a:off x="5153025" y="2243138"/>
            <a:ext cx="1943100" cy="71437"/>
            <a:chOff x="0" y="0"/>
            <a:chExt cx="1944216" cy="72703"/>
          </a:xfrm>
        </p:grpSpPr>
        <p:grpSp>
          <p:nvGrpSpPr>
            <p:cNvPr id="39955" name="组合 50">
              <a:extLst>
                <a:ext uri="{FF2B5EF4-FFF2-40B4-BE49-F238E27FC236}">
                  <a16:creationId xmlns:a16="http://schemas.microsoft.com/office/drawing/2014/main" id="{DC342D0E-8280-4ABA-9B08-518DCE120F0A}"/>
                </a:ext>
              </a:extLst>
            </p:cNvPr>
            <p:cNvGrpSpPr>
              <a:grpSpLocks/>
            </p:cNvGrpSpPr>
            <p:nvPr/>
          </p:nvGrpSpPr>
          <p:grpSpPr bwMode="auto">
            <a:xfrm rot="16200000">
              <a:off x="972108" y="-900100"/>
              <a:ext cx="72008" cy="1872208"/>
              <a:chOff x="0" y="0"/>
              <a:chExt cx="72008" cy="1872208"/>
            </a:xfrm>
          </p:grpSpPr>
          <p:sp>
            <p:nvSpPr>
              <p:cNvPr id="39956" name="直接连接符 52">
                <a:extLst>
                  <a:ext uri="{FF2B5EF4-FFF2-40B4-BE49-F238E27FC236}">
                    <a16:creationId xmlns:a16="http://schemas.microsoft.com/office/drawing/2014/main" id="{B51DE423-9A2C-4EC2-A1A1-C4C51EE5BDAF}"/>
                  </a:ext>
                </a:extLst>
              </p:cNvPr>
              <p:cNvSpPr>
                <a:spLocks noChangeShapeType="1"/>
              </p:cNvSpPr>
              <p:nvPr/>
            </p:nvSpPr>
            <p:spPr bwMode="auto">
              <a:xfrm rot="5400000">
                <a:off x="-864096" y="900098"/>
                <a:ext cx="1800200" cy="1"/>
              </a:xfrm>
              <a:prstGeom prst="line">
                <a:avLst/>
              </a:prstGeom>
              <a:noFill/>
              <a:ln w="6350" cap="flat" cmpd="sng">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9957" name="椭圆 53">
                <a:extLst>
                  <a:ext uri="{FF2B5EF4-FFF2-40B4-BE49-F238E27FC236}">
                    <a16:creationId xmlns:a16="http://schemas.microsoft.com/office/drawing/2014/main" id="{BE178438-5687-42B3-BC5E-D1D046D2E0D0}"/>
                  </a:ext>
                </a:extLst>
              </p:cNvPr>
              <p:cNvSpPr>
                <a:spLocks noChangeArrowheads="1"/>
              </p:cNvSpPr>
              <p:nvPr/>
            </p:nvSpPr>
            <p:spPr bwMode="auto">
              <a:xfrm>
                <a:off x="0" y="1800200"/>
                <a:ext cx="72008" cy="72008"/>
              </a:xfrm>
              <a:prstGeom prst="ellipse">
                <a:avLst/>
              </a:prstGeom>
              <a:solidFill>
                <a:schemeClr val="tx1"/>
              </a:solidFill>
              <a:ln w="12700" cap="flat" cmpd="sng">
                <a:solidFill>
                  <a:schemeClr val="tx1"/>
                </a:solidFill>
                <a:miter lim="800000"/>
                <a:headEnd/>
                <a:tailEnd/>
              </a:ln>
            </p:spPr>
            <p:txBody>
              <a:bodyPr anchor="ctr"/>
              <a:lstStyle/>
              <a:p>
                <a:pPr algn="ctr"/>
                <a:endParaRPr lang="zh-CN" altLang="zh-CN">
                  <a:solidFill>
                    <a:srgbClr val="FFFFFF"/>
                  </a:solidFill>
                </a:endParaRPr>
              </a:p>
            </p:txBody>
          </p:sp>
        </p:grpSp>
        <p:sp>
          <p:nvSpPr>
            <p:cNvPr id="39958" name="椭圆 51">
              <a:extLst>
                <a:ext uri="{FF2B5EF4-FFF2-40B4-BE49-F238E27FC236}">
                  <a16:creationId xmlns:a16="http://schemas.microsoft.com/office/drawing/2014/main" id="{40E97FA6-CCE7-4B62-A474-EBCE1FDD7854}"/>
                </a:ext>
              </a:extLst>
            </p:cNvPr>
            <p:cNvSpPr>
              <a:spLocks noChangeArrowheads="1"/>
            </p:cNvSpPr>
            <p:nvPr/>
          </p:nvSpPr>
          <p:spPr bwMode="auto">
            <a:xfrm rot="16200000">
              <a:off x="0" y="695"/>
              <a:ext cx="72008" cy="72008"/>
            </a:xfrm>
            <a:prstGeom prst="ellipse">
              <a:avLst/>
            </a:prstGeom>
            <a:solidFill>
              <a:schemeClr val="tx1"/>
            </a:solidFill>
            <a:ln w="12700" cap="flat" cmpd="sng">
              <a:solidFill>
                <a:schemeClr val="tx1"/>
              </a:solidFill>
              <a:miter lim="800000"/>
              <a:headEnd/>
              <a:tailEnd/>
            </a:ln>
          </p:spPr>
          <p:txBody>
            <a:bodyPr anchor="ctr"/>
            <a:lstStyle/>
            <a:p>
              <a:pPr algn="ctr"/>
              <a:endParaRPr lang="zh-CN" altLang="zh-CN">
                <a:solidFill>
                  <a:srgbClr val="FFFFFF"/>
                </a:solidFill>
              </a:endParaRPr>
            </a:p>
          </p:txBody>
        </p:sp>
      </p:grpSp>
      <p:sp>
        <p:nvSpPr>
          <p:cNvPr id="39959" name="标题 11">
            <a:extLst>
              <a:ext uri="{FF2B5EF4-FFF2-40B4-BE49-F238E27FC236}">
                <a16:creationId xmlns:a16="http://schemas.microsoft.com/office/drawing/2014/main" id="{5C454F06-A5BE-4077-AB33-5EF6B27532AE}"/>
              </a:ext>
            </a:extLst>
          </p:cNvPr>
          <p:cNvSpPr>
            <a:spLocks noChangeArrowheads="1"/>
          </p:cNvSpPr>
          <p:nvPr/>
        </p:nvSpPr>
        <p:spPr bwMode="auto">
          <a:xfrm>
            <a:off x="7132638" y="1966913"/>
            <a:ext cx="491172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ts val="4000"/>
              </a:lnSpc>
            </a:pPr>
            <a:r>
              <a:rPr lang="zh-CN" altLang="en-US" sz="2800" b="1">
                <a:latin typeface="微软雅黑" panose="020B0503020204020204" pitchFamily="34" charset="-122"/>
                <a:ea typeface="微软雅黑" panose="020B0503020204020204" pitchFamily="34" charset="-122"/>
                <a:sym typeface="微软雅黑" panose="020B0503020204020204" pitchFamily="34" charset="-122"/>
              </a:rPr>
              <a:t>信息定位</a:t>
            </a:r>
            <a:endParaRPr lang="en-US" altLang="zh-CN" sz="2800" b="1">
              <a:latin typeface="微软雅黑" panose="020B0503020204020204" pitchFamily="34" charset="-122"/>
              <a:ea typeface="微软雅黑" panose="020B0503020204020204" pitchFamily="34" charset="-122"/>
              <a:sym typeface="微软雅黑" panose="020B0503020204020204" pitchFamily="34" charset="-122"/>
            </a:endParaRPr>
          </a:p>
          <a:p>
            <a:pPr>
              <a:lnSpc>
                <a:spcPts val="4000"/>
              </a:lnSpc>
            </a:pPr>
            <a:r>
              <a:rPr lang="en-US" altLang="zh-CN" sz="2800" b="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Locating information</a:t>
            </a:r>
            <a:endParaRPr lang="zh-CN" altLang="en-US" sz="2800" b="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grpSp>
        <p:nvGrpSpPr>
          <p:cNvPr id="39960" name="组合 55">
            <a:extLst>
              <a:ext uri="{FF2B5EF4-FFF2-40B4-BE49-F238E27FC236}">
                <a16:creationId xmlns:a16="http://schemas.microsoft.com/office/drawing/2014/main" id="{0B1B346B-B102-45C5-8668-535B15F1711D}"/>
              </a:ext>
            </a:extLst>
          </p:cNvPr>
          <p:cNvGrpSpPr>
            <a:grpSpLocks/>
          </p:cNvGrpSpPr>
          <p:nvPr/>
        </p:nvGrpSpPr>
        <p:grpSpPr bwMode="auto">
          <a:xfrm>
            <a:off x="5438775" y="3600450"/>
            <a:ext cx="1657350" cy="73025"/>
            <a:chOff x="0" y="0"/>
            <a:chExt cx="1944216" cy="72703"/>
          </a:xfrm>
        </p:grpSpPr>
        <p:grpSp>
          <p:nvGrpSpPr>
            <p:cNvPr id="39961" name="组合 56">
              <a:extLst>
                <a:ext uri="{FF2B5EF4-FFF2-40B4-BE49-F238E27FC236}">
                  <a16:creationId xmlns:a16="http://schemas.microsoft.com/office/drawing/2014/main" id="{F595F447-6E8D-4BF5-B504-3198F7891A5E}"/>
                </a:ext>
              </a:extLst>
            </p:cNvPr>
            <p:cNvGrpSpPr>
              <a:grpSpLocks/>
            </p:cNvGrpSpPr>
            <p:nvPr/>
          </p:nvGrpSpPr>
          <p:grpSpPr bwMode="auto">
            <a:xfrm rot="16200000">
              <a:off x="972108" y="-900100"/>
              <a:ext cx="72008" cy="1872208"/>
              <a:chOff x="0" y="0"/>
              <a:chExt cx="72008" cy="1872208"/>
            </a:xfrm>
          </p:grpSpPr>
          <p:sp>
            <p:nvSpPr>
              <p:cNvPr id="39962" name="直接连接符 58">
                <a:extLst>
                  <a:ext uri="{FF2B5EF4-FFF2-40B4-BE49-F238E27FC236}">
                    <a16:creationId xmlns:a16="http://schemas.microsoft.com/office/drawing/2014/main" id="{415DDA33-C4E4-4FCB-9183-8620BA863645}"/>
                  </a:ext>
                </a:extLst>
              </p:cNvPr>
              <p:cNvSpPr>
                <a:spLocks noChangeShapeType="1"/>
              </p:cNvSpPr>
              <p:nvPr/>
            </p:nvSpPr>
            <p:spPr bwMode="auto">
              <a:xfrm rot="5400000">
                <a:off x="-864096" y="900098"/>
                <a:ext cx="1800200" cy="1"/>
              </a:xfrm>
              <a:prstGeom prst="line">
                <a:avLst/>
              </a:prstGeom>
              <a:noFill/>
              <a:ln w="6350" cap="flat" cmpd="sng">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9963" name="椭圆 59">
                <a:extLst>
                  <a:ext uri="{FF2B5EF4-FFF2-40B4-BE49-F238E27FC236}">
                    <a16:creationId xmlns:a16="http://schemas.microsoft.com/office/drawing/2014/main" id="{A6302658-25EA-4E63-9765-68D42F0F9A0C}"/>
                  </a:ext>
                </a:extLst>
              </p:cNvPr>
              <p:cNvSpPr>
                <a:spLocks noChangeArrowheads="1"/>
              </p:cNvSpPr>
              <p:nvPr/>
            </p:nvSpPr>
            <p:spPr bwMode="auto">
              <a:xfrm>
                <a:off x="0" y="1800200"/>
                <a:ext cx="72008" cy="72008"/>
              </a:xfrm>
              <a:prstGeom prst="ellipse">
                <a:avLst/>
              </a:prstGeom>
              <a:solidFill>
                <a:schemeClr val="tx1"/>
              </a:solidFill>
              <a:ln w="12700" cap="flat" cmpd="sng">
                <a:solidFill>
                  <a:schemeClr val="tx1"/>
                </a:solidFill>
                <a:miter lim="800000"/>
                <a:headEnd/>
                <a:tailEnd/>
              </a:ln>
            </p:spPr>
            <p:txBody>
              <a:bodyPr anchor="ctr"/>
              <a:lstStyle/>
              <a:p>
                <a:pPr algn="ctr"/>
                <a:endParaRPr lang="zh-CN" altLang="zh-CN">
                  <a:solidFill>
                    <a:srgbClr val="FFFFFF"/>
                  </a:solidFill>
                </a:endParaRPr>
              </a:p>
            </p:txBody>
          </p:sp>
        </p:grpSp>
        <p:sp>
          <p:nvSpPr>
            <p:cNvPr id="39964" name="椭圆 57">
              <a:extLst>
                <a:ext uri="{FF2B5EF4-FFF2-40B4-BE49-F238E27FC236}">
                  <a16:creationId xmlns:a16="http://schemas.microsoft.com/office/drawing/2014/main" id="{94F6C965-5840-4E56-9B25-1DFAF194B1B3}"/>
                </a:ext>
              </a:extLst>
            </p:cNvPr>
            <p:cNvSpPr>
              <a:spLocks noChangeArrowheads="1"/>
            </p:cNvSpPr>
            <p:nvPr/>
          </p:nvSpPr>
          <p:spPr bwMode="auto">
            <a:xfrm rot="16200000">
              <a:off x="0" y="695"/>
              <a:ext cx="72008" cy="72008"/>
            </a:xfrm>
            <a:prstGeom prst="ellipse">
              <a:avLst/>
            </a:prstGeom>
            <a:solidFill>
              <a:schemeClr val="tx1"/>
            </a:solidFill>
            <a:ln w="12700" cap="flat" cmpd="sng">
              <a:solidFill>
                <a:schemeClr val="tx1"/>
              </a:solidFill>
              <a:miter lim="800000"/>
              <a:headEnd/>
              <a:tailEnd/>
            </a:ln>
          </p:spPr>
          <p:txBody>
            <a:bodyPr anchor="ctr"/>
            <a:lstStyle/>
            <a:p>
              <a:pPr algn="ctr"/>
              <a:endParaRPr lang="zh-CN" altLang="zh-CN">
                <a:solidFill>
                  <a:srgbClr val="FFFFFF"/>
                </a:solidFill>
              </a:endParaRPr>
            </a:p>
          </p:txBody>
        </p:sp>
      </p:grpSp>
      <p:grpSp>
        <p:nvGrpSpPr>
          <p:cNvPr id="39965" name="组合 61">
            <a:extLst>
              <a:ext uri="{FF2B5EF4-FFF2-40B4-BE49-F238E27FC236}">
                <a16:creationId xmlns:a16="http://schemas.microsoft.com/office/drawing/2014/main" id="{8DCA9F2B-4362-4E24-B175-EB76439C934A}"/>
              </a:ext>
            </a:extLst>
          </p:cNvPr>
          <p:cNvGrpSpPr>
            <a:grpSpLocks/>
          </p:cNvGrpSpPr>
          <p:nvPr/>
        </p:nvGrpSpPr>
        <p:grpSpPr bwMode="auto">
          <a:xfrm>
            <a:off x="5187950" y="4786313"/>
            <a:ext cx="1944688" cy="71437"/>
            <a:chOff x="0" y="0"/>
            <a:chExt cx="1944216" cy="72703"/>
          </a:xfrm>
        </p:grpSpPr>
        <p:grpSp>
          <p:nvGrpSpPr>
            <p:cNvPr id="39966" name="组合 62">
              <a:extLst>
                <a:ext uri="{FF2B5EF4-FFF2-40B4-BE49-F238E27FC236}">
                  <a16:creationId xmlns:a16="http://schemas.microsoft.com/office/drawing/2014/main" id="{C23A614F-6849-4192-818C-E9732F940EB7}"/>
                </a:ext>
              </a:extLst>
            </p:cNvPr>
            <p:cNvGrpSpPr>
              <a:grpSpLocks/>
            </p:cNvGrpSpPr>
            <p:nvPr/>
          </p:nvGrpSpPr>
          <p:grpSpPr bwMode="auto">
            <a:xfrm rot="16200000">
              <a:off x="972108" y="-900100"/>
              <a:ext cx="72008" cy="1872208"/>
              <a:chOff x="0" y="0"/>
              <a:chExt cx="72008" cy="1872208"/>
            </a:xfrm>
          </p:grpSpPr>
          <p:sp>
            <p:nvSpPr>
              <p:cNvPr id="39967" name="直接连接符 64">
                <a:extLst>
                  <a:ext uri="{FF2B5EF4-FFF2-40B4-BE49-F238E27FC236}">
                    <a16:creationId xmlns:a16="http://schemas.microsoft.com/office/drawing/2014/main" id="{A7382095-4B70-44A6-8AE0-090CEA6D7101}"/>
                  </a:ext>
                </a:extLst>
              </p:cNvPr>
              <p:cNvSpPr>
                <a:spLocks noChangeShapeType="1"/>
              </p:cNvSpPr>
              <p:nvPr/>
            </p:nvSpPr>
            <p:spPr bwMode="auto">
              <a:xfrm rot="5400000">
                <a:off x="-864096" y="900098"/>
                <a:ext cx="1800200" cy="1"/>
              </a:xfrm>
              <a:prstGeom prst="line">
                <a:avLst/>
              </a:prstGeom>
              <a:noFill/>
              <a:ln w="6350" cap="flat" cmpd="sng">
                <a:solidFill>
                  <a:schemeClr val="tx1"/>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39968" name="椭圆 65">
                <a:extLst>
                  <a:ext uri="{FF2B5EF4-FFF2-40B4-BE49-F238E27FC236}">
                    <a16:creationId xmlns:a16="http://schemas.microsoft.com/office/drawing/2014/main" id="{5F5A7BCA-626F-4AAD-B5E4-981C05E1FCE9}"/>
                  </a:ext>
                </a:extLst>
              </p:cNvPr>
              <p:cNvSpPr>
                <a:spLocks noChangeArrowheads="1"/>
              </p:cNvSpPr>
              <p:nvPr/>
            </p:nvSpPr>
            <p:spPr bwMode="auto">
              <a:xfrm>
                <a:off x="0" y="1800200"/>
                <a:ext cx="72008" cy="72008"/>
              </a:xfrm>
              <a:prstGeom prst="ellipse">
                <a:avLst/>
              </a:prstGeom>
              <a:solidFill>
                <a:schemeClr val="tx1"/>
              </a:solidFill>
              <a:ln w="12700" cap="flat" cmpd="sng">
                <a:solidFill>
                  <a:schemeClr val="tx1"/>
                </a:solidFill>
                <a:miter lim="800000"/>
                <a:headEnd/>
                <a:tailEnd/>
              </a:ln>
            </p:spPr>
            <p:txBody>
              <a:bodyPr anchor="ctr"/>
              <a:lstStyle/>
              <a:p>
                <a:pPr algn="ctr"/>
                <a:endParaRPr lang="zh-CN" altLang="zh-CN">
                  <a:solidFill>
                    <a:srgbClr val="FFFFFF"/>
                  </a:solidFill>
                </a:endParaRPr>
              </a:p>
            </p:txBody>
          </p:sp>
        </p:grpSp>
        <p:sp>
          <p:nvSpPr>
            <p:cNvPr id="39969" name="椭圆 63">
              <a:extLst>
                <a:ext uri="{FF2B5EF4-FFF2-40B4-BE49-F238E27FC236}">
                  <a16:creationId xmlns:a16="http://schemas.microsoft.com/office/drawing/2014/main" id="{6362E7D5-72C1-4078-9077-9D2967B81F98}"/>
                </a:ext>
              </a:extLst>
            </p:cNvPr>
            <p:cNvSpPr>
              <a:spLocks noChangeArrowheads="1"/>
            </p:cNvSpPr>
            <p:nvPr/>
          </p:nvSpPr>
          <p:spPr bwMode="auto">
            <a:xfrm rot="16200000">
              <a:off x="0" y="695"/>
              <a:ext cx="72008" cy="72008"/>
            </a:xfrm>
            <a:prstGeom prst="ellipse">
              <a:avLst/>
            </a:prstGeom>
            <a:solidFill>
              <a:schemeClr val="tx1"/>
            </a:solidFill>
            <a:ln w="12700" cap="flat" cmpd="sng">
              <a:solidFill>
                <a:schemeClr val="tx1"/>
              </a:solidFill>
              <a:miter lim="800000"/>
              <a:headEnd/>
              <a:tailEnd/>
            </a:ln>
          </p:spPr>
          <p:txBody>
            <a:bodyPr anchor="ctr"/>
            <a:lstStyle/>
            <a:p>
              <a:pPr algn="ctr"/>
              <a:endParaRPr lang="zh-CN" altLang="zh-CN">
                <a:solidFill>
                  <a:srgbClr val="FFFFFF"/>
                </a:solidFill>
              </a:endParaRPr>
            </a:p>
          </p:txBody>
        </p:sp>
      </p:grpSp>
      <p:sp>
        <p:nvSpPr>
          <p:cNvPr id="39970" name="标题 11">
            <a:extLst>
              <a:ext uri="{FF2B5EF4-FFF2-40B4-BE49-F238E27FC236}">
                <a16:creationId xmlns:a16="http://schemas.microsoft.com/office/drawing/2014/main" id="{6524C195-F2E7-4C50-B144-97B4D70A361B}"/>
              </a:ext>
            </a:extLst>
          </p:cNvPr>
          <p:cNvSpPr>
            <a:spLocks noChangeArrowheads="1"/>
          </p:cNvSpPr>
          <p:nvPr/>
        </p:nvSpPr>
        <p:spPr bwMode="auto">
          <a:xfrm>
            <a:off x="7132638" y="3201988"/>
            <a:ext cx="4911725"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ts val="4000"/>
              </a:lnSpc>
            </a:pPr>
            <a:r>
              <a:rPr lang="zh-CN" altLang="en-US" sz="2800" b="1">
                <a:latin typeface="微软雅黑" panose="020B0503020204020204" pitchFamily="34" charset="-122"/>
                <a:ea typeface="微软雅黑" panose="020B0503020204020204" pitchFamily="34" charset="-122"/>
                <a:sym typeface="微软雅黑" panose="020B0503020204020204" pitchFamily="34" charset="-122"/>
              </a:rPr>
              <a:t>同义替代</a:t>
            </a:r>
            <a:endParaRPr lang="en-US" altLang="zh-CN" sz="2800" b="1">
              <a:latin typeface="微软雅黑" panose="020B0503020204020204" pitchFamily="34" charset="-122"/>
              <a:ea typeface="微软雅黑" panose="020B0503020204020204" pitchFamily="34" charset="-122"/>
              <a:sym typeface="微软雅黑" panose="020B0503020204020204" pitchFamily="34" charset="-122"/>
            </a:endParaRPr>
          </a:p>
          <a:p>
            <a:pPr>
              <a:lnSpc>
                <a:spcPts val="4000"/>
              </a:lnSpc>
            </a:pPr>
            <a:r>
              <a:rPr lang="en-US" altLang="zh-CN" sz="2800" b="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Synonymous substitution</a:t>
            </a:r>
            <a:endParaRPr lang="zh-CN" altLang="en-US" sz="2800" b="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9971" name="标题 11">
            <a:extLst>
              <a:ext uri="{FF2B5EF4-FFF2-40B4-BE49-F238E27FC236}">
                <a16:creationId xmlns:a16="http://schemas.microsoft.com/office/drawing/2014/main" id="{47164818-9BA3-4536-8A81-5C6570927EF6}"/>
              </a:ext>
            </a:extLst>
          </p:cNvPr>
          <p:cNvSpPr>
            <a:spLocks noChangeArrowheads="1"/>
          </p:cNvSpPr>
          <p:nvPr/>
        </p:nvSpPr>
        <p:spPr bwMode="auto">
          <a:xfrm>
            <a:off x="7150100" y="4464050"/>
            <a:ext cx="491172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ts val="4000"/>
              </a:lnSpc>
            </a:pPr>
            <a:r>
              <a:rPr lang="zh-CN" altLang="en-US" sz="2800" b="1">
                <a:latin typeface="微软雅黑" panose="020B0503020204020204" pitchFamily="34" charset="-122"/>
                <a:ea typeface="微软雅黑" panose="020B0503020204020204" pitchFamily="34" charset="-122"/>
                <a:sym typeface="微软雅黑" panose="020B0503020204020204" pitchFamily="34" charset="-122"/>
              </a:rPr>
              <a:t>同义转换</a:t>
            </a:r>
            <a:endParaRPr lang="en-US" altLang="zh-CN" sz="2800" b="1">
              <a:latin typeface="微软雅黑" panose="020B0503020204020204" pitchFamily="34" charset="-122"/>
              <a:ea typeface="微软雅黑" panose="020B0503020204020204" pitchFamily="34" charset="-122"/>
              <a:sym typeface="微软雅黑" panose="020B0503020204020204" pitchFamily="34" charset="-122"/>
            </a:endParaRPr>
          </a:p>
          <a:p>
            <a:pPr>
              <a:lnSpc>
                <a:spcPts val="4000"/>
              </a:lnSpc>
            </a:pPr>
            <a:r>
              <a:rPr lang="en-US" altLang="zh-CN" sz="2800" b="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Synonymous transformation</a:t>
            </a:r>
            <a:endParaRPr lang="zh-CN" altLang="en-US" sz="2800" b="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39972" name="Picture 36">
            <a:extLst>
              <a:ext uri="{FF2B5EF4-FFF2-40B4-BE49-F238E27FC236}">
                <a16:creationId xmlns:a16="http://schemas.microsoft.com/office/drawing/2014/main" id="{0E22B9AB-B29C-4054-BD54-98B2DE485F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0913" y="-4763"/>
            <a:ext cx="1076325" cy="1077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951"/>
                                        </p:tgtEl>
                                        <p:attrNameLst>
                                          <p:attrName>style.visibility</p:attrName>
                                        </p:attrNameLst>
                                      </p:cBhvr>
                                      <p:to>
                                        <p:strVal val="visible"/>
                                      </p:to>
                                    </p:set>
                                    <p:animEffect>
                                      <p:cBhvr>
                                        <p:cTn id="7" dur="500"/>
                                        <p:tgtEl>
                                          <p:spTgt spid="39951"/>
                                        </p:tgtEl>
                                      </p:cBhvr>
                                    </p:animEffect>
                                  </p:childTnLst>
                                </p:cTn>
                              </p:par>
                              <p:par>
                                <p:cTn id="8" presetID="22" presetClass="entr" presetSubtype="8" fill="hold" nodeType="withEffect">
                                  <p:stCondLst>
                                    <p:cond delay="0"/>
                                  </p:stCondLst>
                                  <p:childTnLst>
                                    <p:set>
                                      <p:cBhvr>
                                        <p:cTn id="9" dur="1" fill="hold">
                                          <p:stCondLst>
                                            <p:cond delay="0"/>
                                          </p:stCondLst>
                                        </p:cTn>
                                        <p:tgtEl>
                                          <p:spTgt spid="39948"/>
                                        </p:tgtEl>
                                        <p:attrNameLst>
                                          <p:attrName>style.visibility</p:attrName>
                                        </p:attrNameLst>
                                      </p:cBhvr>
                                      <p:to>
                                        <p:strVal val="visible"/>
                                      </p:to>
                                    </p:set>
                                    <p:animEffect>
                                      <p:cBhvr>
                                        <p:cTn id="10" dur="500"/>
                                        <p:tgtEl>
                                          <p:spTgt spid="39948"/>
                                        </p:tgtEl>
                                      </p:cBhvr>
                                    </p:animEffect>
                                  </p:childTnLst>
                                </p:cTn>
                              </p:par>
                              <p:par>
                                <p:cTn id="11" presetID="22" presetClass="entr" presetSubtype="8" fill="hold" nodeType="withEffect">
                                  <p:stCondLst>
                                    <p:cond delay="0"/>
                                  </p:stCondLst>
                                  <p:childTnLst>
                                    <p:set>
                                      <p:cBhvr>
                                        <p:cTn id="12" dur="1" fill="hold">
                                          <p:stCondLst>
                                            <p:cond delay="0"/>
                                          </p:stCondLst>
                                        </p:cTn>
                                        <p:tgtEl>
                                          <p:spTgt spid="39954"/>
                                        </p:tgtEl>
                                        <p:attrNameLst>
                                          <p:attrName>style.visibility</p:attrName>
                                        </p:attrNameLst>
                                      </p:cBhvr>
                                      <p:to>
                                        <p:strVal val="visible"/>
                                      </p:to>
                                    </p:set>
                                    <p:animEffect>
                                      <p:cBhvr>
                                        <p:cTn id="13" dur="500"/>
                                        <p:tgtEl>
                                          <p:spTgt spid="3995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9959"/>
                                        </p:tgtEl>
                                        <p:attrNameLst>
                                          <p:attrName>style.visibility</p:attrName>
                                        </p:attrNameLst>
                                      </p:cBhvr>
                                      <p:to>
                                        <p:strVal val="visible"/>
                                      </p:to>
                                    </p:set>
                                    <p:animEffect>
                                      <p:cBhvr>
                                        <p:cTn id="16" dur="500"/>
                                        <p:tgtEl>
                                          <p:spTgt spid="3995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9952"/>
                                        </p:tgtEl>
                                        <p:attrNameLst>
                                          <p:attrName>style.visibility</p:attrName>
                                        </p:attrNameLst>
                                      </p:cBhvr>
                                      <p:to>
                                        <p:strVal val="visible"/>
                                      </p:to>
                                    </p:set>
                                    <p:animEffect>
                                      <p:cBhvr>
                                        <p:cTn id="21" dur="500"/>
                                        <p:tgtEl>
                                          <p:spTgt spid="39952"/>
                                        </p:tgtEl>
                                      </p:cBhvr>
                                    </p:animEffect>
                                  </p:childTnLst>
                                </p:cTn>
                              </p:par>
                              <p:par>
                                <p:cTn id="22" presetID="22" presetClass="entr" presetSubtype="8" fill="hold" nodeType="withEffect">
                                  <p:stCondLst>
                                    <p:cond delay="0"/>
                                  </p:stCondLst>
                                  <p:childTnLst>
                                    <p:set>
                                      <p:cBhvr>
                                        <p:cTn id="23" dur="1" fill="hold">
                                          <p:stCondLst>
                                            <p:cond delay="0"/>
                                          </p:stCondLst>
                                        </p:cTn>
                                        <p:tgtEl>
                                          <p:spTgt spid="39942"/>
                                        </p:tgtEl>
                                        <p:attrNameLst>
                                          <p:attrName>style.visibility</p:attrName>
                                        </p:attrNameLst>
                                      </p:cBhvr>
                                      <p:to>
                                        <p:strVal val="visible"/>
                                      </p:to>
                                    </p:set>
                                    <p:animEffect>
                                      <p:cBhvr>
                                        <p:cTn id="24" dur="500"/>
                                        <p:tgtEl>
                                          <p:spTgt spid="39942"/>
                                        </p:tgtEl>
                                      </p:cBhvr>
                                    </p:animEffect>
                                  </p:childTnLst>
                                </p:cTn>
                              </p:par>
                              <p:par>
                                <p:cTn id="25" presetID="22" presetClass="entr" presetSubtype="8" fill="hold" nodeType="withEffect">
                                  <p:stCondLst>
                                    <p:cond delay="0"/>
                                  </p:stCondLst>
                                  <p:childTnLst>
                                    <p:set>
                                      <p:cBhvr>
                                        <p:cTn id="26" dur="1" fill="hold">
                                          <p:stCondLst>
                                            <p:cond delay="0"/>
                                          </p:stCondLst>
                                        </p:cTn>
                                        <p:tgtEl>
                                          <p:spTgt spid="39960"/>
                                        </p:tgtEl>
                                        <p:attrNameLst>
                                          <p:attrName>style.visibility</p:attrName>
                                        </p:attrNameLst>
                                      </p:cBhvr>
                                      <p:to>
                                        <p:strVal val="visible"/>
                                      </p:to>
                                    </p:set>
                                    <p:animEffect>
                                      <p:cBhvr>
                                        <p:cTn id="27" dur="500"/>
                                        <p:tgtEl>
                                          <p:spTgt spid="3996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9970"/>
                                        </p:tgtEl>
                                        <p:attrNameLst>
                                          <p:attrName>style.visibility</p:attrName>
                                        </p:attrNameLst>
                                      </p:cBhvr>
                                      <p:to>
                                        <p:strVal val="visible"/>
                                      </p:to>
                                    </p:set>
                                    <p:animEffect>
                                      <p:cBhvr>
                                        <p:cTn id="30" dur="500"/>
                                        <p:tgtEl>
                                          <p:spTgt spid="3997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39945"/>
                                        </p:tgtEl>
                                        <p:attrNameLst>
                                          <p:attrName>style.visibility</p:attrName>
                                        </p:attrNameLst>
                                      </p:cBhvr>
                                      <p:to>
                                        <p:strVal val="visible"/>
                                      </p:to>
                                    </p:set>
                                    <p:animEffect>
                                      <p:cBhvr>
                                        <p:cTn id="35" dur="500"/>
                                        <p:tgtEl>
                                          <p:spTgt spid="3994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39953"/>
                                        </p:tgtEl>
                                        <p:attrNameLst>
                                          <p:attrName>style.visibility</p:attrName>
                                        </p:attrNameLst>
                                      </p:cBhvr>
                                      <p:to>
                                        <p:strVal val="visible"/>
                                      </p:to>
                                    </p:set>
                                    <p:animEffect>
                                      <p:cBhvr>
                                        <p:cTn id="38" dur="500"/>
                                        <p:tgtEl>
                                          <p:spTgt spid="39953"/>
                                        </p:tgtEl>
                                      </p:cBhvr>
                                    </p:animEffect>
                                  </p:childTnLst>
                                </p:cTn>
                              </p:par>
                              <p:par>
                                <p:cTn id="39" presetID="22" presetClass="entr" presetSubtype="8" fill="hold" nodeType="withEffect">
                                  <p:stCondLst>
                                    <p:cond delay="0"/>
                                  </p:stCondLst>
                                  <p:childTnLst>
                                    <p:set>
                                      <p:cBhvr>
                                        <p:cTn id="40" dur="1" fill="hold">
                                          <p:stCondLst>
                                            <p:cond delay="0"/>
                                          </p:stCondLst>
                                        </p:cTn>
                                        <p:tgtEl>
                                          <p:spTgt spid="39965"/>
                                        </p:tgtEl>
                                        <p:attrNameLst>
                                          <p:attrName>style.visibility</p:attrName>
                                        </p:attrNameLst>
                                      </p:cBhvr>
                                      <p:to>
                                        <p:strVal val="visible"/>
                                      </p:to>
                                    </p:set>
                                    <p:animEffect>
                                      <p:cBhvr>
                                        <p:cTn id="41" dur="500"/>
                                        <p:tgtEl>
                                          <p:spTgt spid="39965"/>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39971"/>
                                        </p:tgtEl>
                                        <p:attrNameLst>
                                          <p:attrName>style.visibility</p:attrName>
                                        </p:attrNameLst>
                                      </p:cBhvr>
                                      <p:to>
                                        <p:strVal val="visible"/>
                                      </p:to>
                                    </p:set>
                                    <p:animEffect>
                                      <p:cBhvr>
                                        <p:cTn id="44" dur="500"/>
                                        <p:tgtEl>
                                          <p:spTgt spid="39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51" grpId="0" bldLvl="0" autoUpdateAnimBg="0"/>
      <p:bldP spid="39952" grpId="0" bldLvl="0" autoUpdateAnimBg="0"/>
      <p:bldP spid="39953" grpId="0" bldLvl="0" autoUpdateAnimBg="0"/>
      <p:bldP spid="39959" grpId="0" bldLvl="0" autoUpdateAnimBg="0"/>
      <p:bldP spid="39970" grpId="0" bldLvl="0" autoUpdateAnimBg="0"/>
      <p:bldP spid="39971" grpId="0" bldLvl="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图片 1">
            <a:extLst>
              <a:ext uri="{FF2B5EF4-FFF2-40B4-BE49-F238E27FC236}">
                <a16:creationId xmlns:a16="http://schemas.microsoft.com/office/drawing/2014/main" id="{0C45A5C0-05C8-4D0B-8E69-6D6E7D3823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763" y="1698625"/>
            <a:ext cx="10056812"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文本框 7">
            <a:extLst>
              <a:ext uri="{FF2B5EF4-FFF2-40B4-BE49-F238E27FC236}">
                <a16:creationId xmlns:a16="http://schemas.microsoft.com/office/drawing/2014/main" id="{1816F56D-5A52-4DEC-9DAD-781526467FEE}"/>
              </a:ext>
            </a:extLst>
          </p:cNvPr>
          <p:cNvSpPr>
            <a:spLocks noChangeArrowheads="1"/>
          </p:cNvSpPr>
          <p:nvPr/>
        </p:nvSpPr>
        <p:spPr bwMode="auto">
          <a:xfrm>
            <a:off x="9099550" y="6305550"/>
            <a:ext cx="1816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Ⅰ</a:t>
            </a:r>
            <a:endParaRPr lang="zh-CN" altLang="en-US" sz="2400" b="1" u="sng">
              <a:solidFill>
                <a:srgbClr val="FF0000"/>
              </a:solidFill>
              <a:ea typeface="微软雅黑" panose="020B0503020204020204" pitchFamily="34" charset="-122"/>
              <a:sym typeface="Arial" panose="020B0604020202020204" pitchFamily="34" charset="0"/>
            </a:endParaRPr>
          </a:p>
        </p:txBody>
      </p:sp>
      <p:pic>
        <p:nvPicPr>
          <p:cNvPr id="40964" name="Picture 4">
            <a:extLst>
              <a:ext uri="{FF2B5EF4-FFF2-40B4-BE49-F238E27FC236}">
                <a16:creationId xmlns:a16="http://schemas.microsoft.com/office/drawing/2014/main" id="{0E152B76-8407-4C7E-97EE-B5CF48EE0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6150" y="12700"/>
            <a:ext cx="1082675"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5">
            <a:extLst>
              <a:ext uri="{FF2B5EF4-FFF2-40B4-BE49-F238E27FC236}">
                <a16:creationId xmlns:a16="http://schemas.microsoft.com/office/drawing/2014/main" id="{DEAA1C9C-4BF2-487B-AE5A-DB3A3F23B053}"/>
              </a:ext>
            </a:extLst>
          </p:cNvPr>
          <p:cNvSpPr>
            <a:spLocks noGrp="1"/>
          </p:cNvSpPr>
          <p:nvPr>
            <p:ph type="sldNum" sz="quarter" idx="12"/>
          </p:nvPr>
        </p:nvSpPr>
        <p:spPr/>
        <p:txBody>
          <a:bodyPr/>
          <a:lstStyle/>
          <a:p>
            <a:fld id="{A329DCA4-F88A-411F-ADF8-B52D89F17155}" type="slidenum">
              <a:rPr lang="zh-CN" altLang="en-US"/>
              <a:pPr/>
              <a:t>39</a:t>
            </a:fld>
            <a:endParaRPr lang="zh-CN" altLang="en-US" sz="1800">
              <a:solidFill>
                <a:schemeClr val="tx1"/>
              </a:solidFill>
            </a:endParaRPr>
          </a:p>
        </p:txBody>
      </p:sp>
      <p:pic>
        <p:nvPicPr>
          <p:cNvPr id="41986" name="图片 1">
            <a:extLst>
              <a:ext uri="{FF2B5EF4-FFF2-40B4-BE49-F238E27FC236}">
                <a16:creationId xmlns:a16="http://schemas.microsoft.com/office/drawing/2014/main" id="{3905AFE7-2268-42C8-98DB-1DF188629F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763" y="1276350"/>
            <a:ext cx="10134600" cy="530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直接连接符 4">
            <a:extLst>
              <a:ext uri="{FF2B5EF4-FFF2-40B4-BE49-F238E27FC236}">
                <a16:creationId xmlns:a16="http://schemas.microsoft.com/office/drawing/2014/main" id="{F2A68EC6-F7EF-4CE0-92CF-161E5ED1856E}"/>
              </a:ext>
            </a:extLst>
          </p:cNvPr>
          <p:cNvSpPr>
            <a:spLocks noChangeShapeType="1"/>
          </p:cNvSpPr>
          <p:nvPr/>
        </p:nvSpPr>
        <p:spPr bwMode="auto">
          <a:xfrm>
            <a:off x="1020763" y="3424238"/>
            <a:ext cx="6124575" cy="1587"/>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988" name="直接连接符 7">
            <a:extLst>
              <a:ext uri="{FF2B5EF4-FFF2-40B4-BE49-F238E27FC236}">
                <a16:creationId xmlns:a16="http://schemas.microsoft.com/office/drawing/2014/main" id="{9C0CAB3E-CA5A-4799-9AE7-166B13977AFF}"/>
              </a:ext>
            </a:extLst>
          </p:cNvPr>
          <p:cNvSpPr>
            <a:spLocks noChangeShapeType="1"/>
          </p:cNvSpPr>
          <p:nvPr/>
        </p:nvSpPr>
        <p:spPr bwMode="auto">
          <a:xfrm>
            <a:off x="1020763" y="1952625"/>
            <a:ext cx="9847262" cy="73025"/>
          </a:xfrm>
          <a:prstGeom prst="line">
            <a:avLst/>
          </a:prstGeom>
          <a:noFill/>
          <a:ln w="38100" cap="flat" cmpd="sng">
            <a:solidFill>
              <a:srgbClr val="D8001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41989" name="文本框 8">
            <a:extLst>
              <a:ext uri="{FF2B5EF4-FFF2-40B4-BE49-F238E27FC236}">
                <a16:creationId xmlns:a16="http://schemas.microsoft.com/office/drawing/2014/main" id="{6E812C03-D0F8-4FF1-A829-F9BE9F43E5F8}"/>
              </a:ext>
            </a:extLst>
          </p:cNvPr>
          <p:cNvSpPr>
            <a:spLocks noChangeArrowheads="1"/>
          </p:cNvSpPr>
          <p:nvPr/>
        </p:nvSpPr>
        <p:spPr bwMode="auto">
          <a:xfrm>
            <a:off x="9099550" y="6305550"/>
            <a:ext cx="1816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Ⅰ</a:t>
            </a:r>
            <a:endParaRPr lang="zh-CN" altLang="en-US" sz="2400" b="1" u="sng">
              <a:solidFill>
                <a:srgbClr val="FF0000"/>
              </a:solidFill>
              <a:ea typeface="微软雅黑" panose="020B0503020204020204" pitchFamily="34" charset="-122"/>
              <a:sym typeface="Arial" panose="020B0604020202020204" pitchFamily="34" charset="0"/>
            </a:endParaRPr>
          </a:p>
        </p:txBody>
      </p:sp>
      <p:pic>
        <p:nvPicPr>
          <p:cNvPr id="41990" name="Picture 6">
            <a:extLst>
              <a:ext uri="{FF2B5EF4-FFF2-40B4-BE49-F238E27FC236}">
                <a16:creationId xmlns:a16="http://schemas.microsoft.com/office/drawing/2014/main" id="{88477DB1-44B0-4706-9D8C-1DB3E153A2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6150" y="14288"/>
            <a:ext cx="1082675"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9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19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5">
            <a:extLst>
              <a:ext uri="{FF2B5EF4-FFF2-40B4-BE49-F238E27FC236}">
                <a16:creationId xmlns:a16="http://schemas.microsoft.com/office/drawing/2014/main" id="{C989CC42-B30D-425D-AA94-EAE474D5DBE4}"/>
              </a:ext>
            </a:extLst>
          </p:cNvPr>
          <p:cNvSpPr>
            <a:spLocks noGrp="1"/>
          </p:cNvSpPr>
          <p:nvPr>
            <p:ph type="sldNum" sz="quarter" idx="12"/>
          </p:nvPr>
        </p:nvSpPr>
        <p:spPr/>
        <p:txBody>
          <a:bodyPr/>
          <a:lstStyle/>
          <a:p>
            <a:fld id="{DA5D51C0-EBA9-4163-B021-DB8BC78AC42D}" type="slidenum">
              <a:rPr lang="zh-CN" altLang="en-US"/>
              <a:pPr/>
              <a:t>4</a:t>
            </a:fld>
            <a:endParaRPr lang="zh-CN" altLang="en-US" sz="1800">
              <a:solidFill>
                <a:schemeClr val="tx1"/>
              </a:solidFill>
            </a:endParaRPr>
          </a:p>
        </p:txBody>
      </p:sp>
      <p:sp>
        <p:nvSpPr>
          <p:cNvPr id="6146" name="文本框 3">
            <a:extLst>
              <a:ext uri="{FF2B5EF4-FFF2-40B4-BE49-F238E27FC236}">
                <a16:creationId xmlns:a16="http://schemas.microsoft.com/office/drawing/2014/main" id="{F287E62B-0F16-4D3C-93EE-92D2BE64F129}"/>
              </a:ext>
            </a:extLst>
          </p:cNvPr>
          <p:cNvSpPr>
            <a:spLocks noChangeArrowheads="1"/>
          </p:cNvSpPr>
          <p:nvPr/>
        </p:nvSpPr>
        <p:spPr bwMode="auto">
          <a:xfrm>
            <a:off x="1230313" y="488950"/>
            <a:ext cx="93519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4000" b="1">
                <a:solidFill>
                  <a:srgbClr val="FF0000"/>
                </a:solidFill>
                <a:ea typeface="微软雅黑" panose="020B0503020204020204" pitchFamily="34" charset="-122"/>
                <a:sym typeface="Arial" panose="020B0604020202020204" pitchFamily="34" charset="0"/>
              </a:rPr>
              <a:t>附件下载资料</a:t>
            </a:r>
          </a:p>
        </p:txBody>
      </p:sp>
      <p:sp>
        <p:nvSpPr>
          <p:cNvPr id="6147" name="文本框 4">
            <a:extLst>
              <a:ext uri="{FF2B5EF4-FFF2-40B4-BE49-F238E27FC236}">
                <a16:creationId xmlns:a16="http://schemas.microsoft.com/office/drawing/2014/main" id="{9BE88F04-6BA9-4A89-9EEB-FB16A164C83E}"/>
              </a:ext>
            </a:extLst>
          </p:cNvPr>
          <p:cNvSpPr>
            <a:spLocks noChangeArrowheads="1"/>
          </p:cNvSpPr>
          <p:nvPr/>
        </p:nvSpPr>
        <p:spPr bwMode="auto">
          <a:xfrm>
            <a:off x="2133600" y="1385888"/>
            <a:ext cx="9712325"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nSpc>
                <a:spcPct val="150000"/>
              </a:lnSpc>
              <a:buFont typeface="Arial" panose="020B0604020202020204" pitchFamily="34" charset="0"/>
              <a:buAutoNum type="arabicPeriod"/>
            </a:pPr>
            <a:r>
              <a:rPr lang="zh-CN" altLang="en-US" sz="2800" b="1">
                <a:solidFill>
                  <a:srgbClr val="000000"/>
                </a:solidFill>
                <a:ea typeface="微软雅黑" panose="020B0503020204020204" pitchFamily="34" charset="-122"/>
                <a:sym typeface="Arial" panose="020B0604020202020204" pitchFamily="34" charset="0"/>
              </a:rPr>
              <a:t>附件</a:t>
            </a:r>
            <a:r>
              <a:rPr lang="en-US" altLang="zh-CN" sz="2800" b="1">
                <a:solidFill>
                  <a:srgbClr val="000000"/>
                </a:solidFill>
                <a:ea typeface="微软雅黑" panose="020B0503020204020204" pitchFamily="34" charset="-122"/>
                <a:sym typeface="Arial" panose="020B0604020202020204" pitchFamily="34" charset="0"/>
              </a:rPr>
              <a:t>1  </a:t>
            </a:r>
            <a:r>
              <a:rPr lang="zh-CN" altLang="en-US" sz="2800" b="1">
                <a:solidFill>
                  <a:srgbClr val="000000"/>
                </a:solidFill>
                <a:ea typeface="微软雅黑" panose="020B0503020204020204" pitchFamily="34" charset="-122"/>
                <a:sym typeface="Arial" panose="020B0604020202020204" pitchFamily="34" charset="0"/>
              </a:rPr>
              <a:t>高考英语科常见话题高频词汇</a:t>
            </a:r>
            <a:endParaRPr lang="en-US" altLang="zh-CN" sz="2800" b="1">
              <a:solidFill>
                <a:srgbClr val="000000"/>
              </a:solidFill>
              <a:ea typeface="微软雅黑" panose="020B0503020204020204" pitchFamily="34" charset="-122"/>
              <a:sym typeface="Arial" panose="020B0604020202020204" pitchFamily="34" charset="0"/>
            </a:endParaRPr>
          </a:p>
          <a:p>
            <a:pPr>
              <a:lnSpc>
                <a:spcPct val="150000"/>
              </a:lnSpc>
              <a:buFont typeface="Arial" panose="020B0604020202020204" pitchFamily="34" charset="0"/>
              <a:buAutoNum type="arabicPeriod"/>
            </a:pPr>
            <a:r>
              <a:rPr lang="zh-CN" altLang="en-US" sz="2800" b="1">
                <a:solidFill>
                  <a:srgbClr val="000000"/>
                </a:solidFill>
                <a:ea typeface="微软雅黑" panose="020B0503020204020204" pitchFamily="34" charset="-122"/>
                <a:sym typeface="Arial" panose="020B0604020202020204" pitchFamily="34" charset="0"/>
              </a:rPr>
              <a:t>附件</a:t>
            </a:r>
            <a:r>
              <a:rPr lang="en-US" altLang="zh-CN" sz="2800" b="1">
                <a:solidFill>
                  <a:srgbClr val="000000"/>
                </a:solidFill>
                <a:ea typeface="微软雅黑" panose="020B0503020204020204" pitchFamily="34" charset="-122"/>
                <a:sym typeface="Arial" panose="020B0604020202020204" pitchFamily="34" charset="0"/>
              </a:rPr>
              <a:t>2  </a:t>
            </a:r>
            <a:r>
              <a:rPr lang="zh-CN" altLang="en-US" sz="2800" b="1">
                <a:solidFill>
                  <a:srgbClr val="000000"/>
                </a:solidFill>
                <a:ea typeface="微软雅黑" panose="020B0503020204020204" pitchFamily="34" charset="-122"/>
                <a:sym typeface="Arial" panose="020B0604020202020204" pitchFamily="34" charset="0"/>
              </a:rPr>
              <a:t>热门时事英语词汇</a:t>
            </a:r>
            <a:endParaRPr lang="en-US" altLang="zh-CN" sz="2800" b="1">
              <a:solidFill>
                <a:srgbClr val="000000"/>
              </a:solidFill>
              <a:ea typeface="微软雅黑" panose="020B0503020204020204" pitchFamily="34" charset="-122"/>
              <a:sym typeface="Arial" panose="020B0604020202020204" pitchFamily="34" charset="0"/>
            </a:endParaRPr>
          </a:p>
          <a:p>
            <a:pPr>
              <a:lnSpc>
                <a:spcPct val="150000"/>
              </a:lnSpc>
              <a:buFont typeface="Arial" panose="020B0604020202020204" pitchFamily="34" charset="0"/>
              <a:buAutoNum type="arabicPeriod"/>
            </a:pPr>
            <a:r>
              <a:rPr lang="zh-CN" altLang="en-US" sz="2800" b="1">
                <a:solidFill>
                  <a:srgbClr val="000000"/>
                </a:solidFill>
                <a:ea typeface="微软雅黑" panose="020B0503020204020204" pitchFamily="34" charset="-122"/>
                <a:sym typeface="Arial" panose="020B0604020202020204" pitchFamily="34" charset="0"/>
              </a:rPr>
              <a:t>附件</a:t>
            </a:r>
            <a:r>
              <a:rPr lang="en-US" altLang="zh-CN" sz="2800" b="1">
                <a:solidFill>
                  <a:srgbClr val="000000"/>
                </a:solidFill>
                <a:ea typeface="微软雅黑" panose="020B0503020204020204" pitchFamily="34" charset="-122"/>
                <a:sym typeface="Arial" panose="020B0604020202020204" pitchFamily="34" charset="0"/>
              </a:rPr>
              <a:t>3  </a:t>
            </a:r>
            <a:r>
              <a:rPr lang="zh-CN" altLang="en-US" sz="2800" b="1">
                <a:solidFill>
                  <a:srgbClr val="000000"/>
                </a:solidFill>
                <a:ea typeface="微软雅黑" panose="020B0503020204020204" pitchFamily="34" charset="-122"/>
                <a:sym typeface="Arial" panose="020B0604020202020204" pitchFamily="34" charset="0"/>
              </a:rPr>
              <a:t>衡阳市第八中学考前压轴卷（英语）</a:t>
            </a:r>
            <a:r>
              <a:rPr lang="en-US" altLang="zh-CN" sz="2800" b="1">
                <a:solidFill>
                  <a:srgbClr val="000000"/>
                </a:solidFill>
                <a:latin typeface="仿宋_GB2312" pitchFamily="1" charset="-122"/>
                <a:ea typeface="仿宋_GB2312" pitchFamily="1" charset="-122"/>
                <a:sym typeface="仿宋_GB2312" pitchFamily="1" charset="-122"/>
              </a:rPr>
              <a:t>Ⅰ</a:t>
            </a:r>
          </a:p>
          <a:p>
            <a:pPr>
              <a:lnSpc>
                <a:spcPct val="150000"/>
              </a:lnSpc>
              <a:buFont typeface="Arial" panose="020B0604020202020204" pitchFamily="34" charset="0"/>
              <a:buAutoNum type="arabicPeriod"/>
            </a:pPr>
            <a:r>
              <a:rPr lang="zh-CN" altLang="en-US" sz="2800" b="1">
                <a:solidFill>
                  <a:srgbClr val="000000"/>
                </a:solidFill>
                <a:ea typeface="微软雅黑" panose="020B0503020204020204" pitchFamily="34" charset="-122"/>
                <a:sym typeface="Arial" panose="020B0604020202020204" pitchFamily="34" charset="0"/>
              </a:rPr>
              <a:t>附件</a:t>
            </a:r>
            <a:r>
              <a:rPr lang="en-US" altLang="zh-CN" sz="2800" b="1">
                <a:solidFill>
                  <a:srgbClr val="000000"/>
                </a:solidFill>
                <a:ea typeface="微软雅黑" panose="020B0503020204020204" pitchFamily="34" charset="-122"/>
                <a:sym typeface="Arial" panose="020B0604020202020204" pitchFamily="34" charset="0"/>
              </a:rPr>
              <a:t>4  </a:t>
            </a:r>
            <a:r>
              <a:rPr lang="zh-CN" altLang="en-US" sz="2800" b="1">
                <a:solidFill>
                  <a:srgbClr val="000000"/>
                </a:solidFill>
                <a:ea typeface="微软雅黑" panose="020B0503020204020204" pitchFamily="34" charset="-122"/>
                <a:sym typeface="Arial" panose="020B0604020202020204" pitchFamily="34" charset="0"/>
              </a:rPr>
              <a:t>衡阳市第八中学考前压轴卷（英语）</a:t>
            </a:r>
            <a:r>
              <a:rPr lang="en-US" altLang="zh-CN" sz="2800" b="1">
                <a:solidFill>
                  <a:srgbClr val="000000"/>
                </a:solidFill>
                <a:latin typeface="仿宋_GB2312" pitchFamily="1" charset="-122"/>
                <a:ea typeface="仿宋_GB2312" pitchFamily="1" charset="-122"/>
                <a:sym typeface="仿宋_GB2312" pitchFamily="1" charset="-122"/>
              </a:rPr>
              <a:t>Ⅱ</a:t>
            </a:r>
          </a:p>
          <a:p>
            <a:pPr>
              <a:lnSpc>
                <a:spcPct val="150000"/>
              </a:lnSpc>
              <a:buFont typeface="Arial" panose="020B0604020202020204" pitchFamily="34" charset="0"/>
              <a:buAutoNum type="arabicPeriod"/>
            </a:pPr>
            <a:r>
              <a:rPr lang="zh-CN" altLang="en-US" sz="2800" b="1">
                <a:solidFill>
                  <a:srgbClr val="000000"/>
                </a:solidFill>
                <a:ea typeface="微软雅黑" panose="020B0503020204020204" pitchFamily="34" charset="-122"/>
                <a:sym typeface="Arial" panose="020B0604020202020204" pitchFamily="34" charset="0"/>
              </a:rPr>
              <a:t>附件</a:t>
            </a:r>
            <a:r>
              <a:rPr lang="en-US" altLang="zh-CN" sz="2800" b="1">
                <a:solidFill>
                  <a:srgbClr val="000000"/>
                </a:solidFill>
                <a:ea typeface="微软雅黑" panose="020B0503020204020204" pitchFamily="34" charset="-122"/>
                <a:sym typeface="Arial" panose="020B0604020202020204" pitchFamily="34" charset="0"/>
              </a:rPr>
              <a:t>5  </a:t>
            </a:r>
            <a:r>
              <a:rPr lang="zh-CN" altLang="en-US" sz="2800" b="1">
                <a:solidFill>
                  <a:srgbClr val="000000"/>
                </a:solidFill>
                <a:ea typeface="微软雅黑" panose="020B0503020204020204" pitchFamily="34" charset="-122"/>
                <a:sym typeface="Arial" panose="020B0604020202020204" pitchFamily="34" charset="0"/>
              </a:rPr>
              <a:t>衡阳市第八中学考前压轴卷（英语）</a:t>
            </a:r>
            <a:r>
              <a:rPr lang="en-US" altLang="zh-CN" sz="2800" b="1">
                <a:solidFill>
                  <a:srgbClr val="000000"/>
                </a:solidFill>
                <a:latin typeface="仿宋_GB2312" pitchFamily="1" charset="-122"/>
                <a:ea typeface="仿宋_GB2312" pitchFamily="1" charset="-122"/>
                <a:sym typeface="仿宋_GB2312" pitchFamily="1" charset="-122"/>
              </a:rPr>
              <a:t>Ⅲ</a:t>
            </a:r>
          </a:p>
          <a:p>
            <a:pPr>
              <a:lnSpc>
                <a:spcPct val="150000"/>
              </a:lnSpc>
            </a:pPr>
            <a:r>
              <a:rPr lang="en-US" altLang="zh-CN" sz="2800" b="1">
                <a:solidFill>
                  <a:srgbClr val="000000"/>
                </a:solidFill>
                <a:ea typeface="微软雅黑" panose="020B0503020204020204" pitchFamily="34" charset="-122"/>
                <a:sym typeface="Arial" panose="020B0604020202020204" pitchFamily="34" charset="0"/>
              </a:rPr>
              <a:t>6. </a:t>
            </a:r>
            <a:r>
              <a:rPr lang="zh-CN" altLang="en-US" sz="2800" b="1">
                <a:solidFill>
                  <a:srgbClr val="000000"/>
                </a:solidFill>
                <a:ea typeface="微软雅黑" panose="020B0503020204020204" pitchFamily="34" charset="-122"/>
                <a:sym typeface="Arial" panose="020B0604020202020204" pitchFamily="34" charset="0"/>
              </a:rPr>
              <a:t>附件</a:t>
            </a:r>
            <a:r>
              <a:rPr lang="en-US" altLang="zh-CN" sz="2800" b="1">
                <a:solidFill>
                  <a:srgbClr val="000000"/>
                </a:solidFill>
                <a:ea typeface="微软雅黑" panose="020B0503020204020204" pitchFamily="34" charset="-122"/>
                <a:sym typeface="Arial" panose="020B0604020202020204" pitchFamily="34" charset="0"/>
              </a:rPr>
              <a:t>6  </a:t>
            </a:r>
            <a:r>
              <a:rPr lang="zh-CN" altLang="en-US" sz="2800" b="1">
                <a:solidFill>
                  <a:srgbClr val="000000"/>
                </a:solidFill>
                <a:ea typeface="微软雅黑" panose="020B0503020204020204" pitchFamily="34" charset="-122"/>
                <a:sym typeface="Arial" panose="020B0604020202020204" pitchFamily="34" charset="0"/>
              </a:rPr>
              <a:t>高考英语科题型易错点集锦</a:t>
            </a:r>
            <a:endParaRPr lang="en-US" altLang="zh-CN" sz="2800" b="1">
              <a:solidFill>
                <a:srgbClr val="000000"/>
              </a:solidFill>
              <a:ea typeface="微软雅黑" panose="020B0503020204020204" pitchFamily="34" charset="-122"/>
              <a:sym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5">
            <a:extLst>
              <a:ext uri="{FF2B5EF4-FFF2-40B4-BE49-F238E27FC236}">
                <a16:creationId xmlns:a16="http://schemas.microsoft.com/office/drawing/2014/main" id="{A0AAFAE3-7061-4987-874C-16D1A1739172}"/>
              </a:ext>
            </a:extLst>
          </p:cNvPr>
          <p:cNvSpPr>
            <a:spLocks noGrp="1"/>
          </p:cNvSpPr>
          <p:nvPr>
            <p:ph type="sldNum" sz="quarter" idx="12"/>
          </p:nvPr>
        </p:nvSpPr>
        <p:spPr/>
        <p:txBody>
          <a:bodyPr/>
          <a:lstStyle/>
          <a:p>
            <a:fld id="{A6A01EBE-6313-43A9-AB8E-4F8404F53207}" type="slidenum">
              <a:rPr lang="zh-CN" altLang="en-US"/>
              <a:pPr/>
              <a:t>40</a:t>
            </a:fld>
            <a:endParaRPr lang="zh-CN" altLang="en-US" sz="1800">
              <a:solidFill>
                <a:schemeClr val="tx1"/>
              </a:solidFill>
            </a:endParaRPr>
          </a:p>
        </p:txBody>
      </p:sp>
      <p:pic>
        <p:nvPicPr>
          <p:cNvPr id="43010" name="图片 1">
            <a:extLst>
              <a:ext uri="{FF2B5EF4-FFF2-40B4-BE49-F238E27FC236}">
                <a16:creationId xmlns:a16="http://schemas.microsoft.com/office/drawing/2014/main" id="{599C1323-2BA6-46BD-ACAF-28417E9342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763" y="1698625"/>
            <a:ext cx="10056812"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直接连接符 3">
            <a:extLst>
              <a:ext uri="{FF2B5EF4-FFF2-40B4-BE49-F238E27FC236}">
                <a16:creationId xmlns:a16="http://schemas.microsoft.com/office/drawing/2014/main" id="{5D0B84AB-A648-4382-BE01-B12B7E08E773}"/>
              </a:ext>
            </a:extLst>
          </p:cNvPr>
          <p:cNvSpPr>
            <a:spLocks noChangeShapeType="1"/>
          </p:cNvSpPr>
          <p:nvPr/>
        </p:nvSpPr>
        <p:spPr bwMode="auto">
          <a:xfrm>
            <a:off x="1397000" y="3435350"/>
            <a:ext cx="4037013" cy="25400"/>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43012" name="文本框 7">
            <a:extLst>
              <a:ext uri="{FF2B5EF4-FFF2-40B4-BE49-F238E27FC236}">
                <a16:creationId xmlns:a16="http://schemas.microsoft.com/office/drawing/2014/main" id="{F2C9FD34-5882-4958-AFE1-90AECB564944}"/>
              </a:ext>
            </a:extLst>
          </p:cNvPr>
          <p:cNvSpPr>
            <a:spLocks noChangeArrowheads="1"/>
          </p:cNvSpPr>
          <p:nvPr/>
        </p:nvSpPr>
        <p:spPr bwMode="auto">
          <a:xfrm>
            <a:off x="9099550" y="6305550"/>
            <a:ext cx="1816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Ⅰ</a:t>
            </a:r>
            <a:endParaRPr lang="zh-CN" altLang="en-US" sz="2400" b="1" u="sng">
              <a:solidFill>
                <a:srgbClr val="FF0000"/>
              </a:solidFill>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3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5">
            <a:extLst>
              <a:ext uri="{FF2B5EF4-FFF2-40B4-BE49-F238E27FC236}">
                <a16:creationId xmlns:a16="http://schemas.microsoft.com/office/drawing/2014/main" id="{28543C0D-1FB1-4C5D-8619-9C16513499FF}"/>
              </a:ext>
            </a:extLst>
          </p:cNvPr>
          <p:cNvSpPr>
            <a:spLocks noGrp="1"/>
          </p:cNvSpPr>
          <p:nvPr>
            <p:ph type="sldNum" sz="quarter" idx="12"/>
          </p:nvPr>
        </p:nvSpPr>
        <p:spPr/>
        <p:txBody>
          <a:bodyPr/>
          <a:lstStyle/>
          <a:p>
            <a:fld id="{0C9F721C-A0CC-4E80-B42A-E2B80FF01951}" type="slidenum">
              <a:rPr lang="zh-CN" altLang="en-US"/>
              <a:pPr/>
              <a:t>41</a:t>
            </a:fld>
            <a:endParaRPr lang="zh-CN" altLang="en-US" sz="1800">
              <a:solidFill>
                <a:schemeClr val="tx1"/>
              </a:solidFill>
            </a:endParaRPr>
          </a:p>
        </p:txBody>
      </p:sp>
      <p:pic>
        <p:nvPicPr>
          <p:cNvPr id="44034" name="图片 1">
            <a:extLst>
              <a:ext uri="{FF2B5EF4-FFF2-40B4-BE49-F238E27FC236}">
                <a16:creationId xmlns:a16="http://schemas.microsoft.com/office/drawing/2014/main" id="{EE7C182F-8AC9-4A0E-BEDB-5671BD0A31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5700" y="2095500"/>
            <a:ext cx="9875838"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文本框 4">
            <a:extLst>
              <a:ext uri="{FF2B5EF4-FFF2-40B4-BE49-F238E27FC236}">
                <a16:creationId xmlns:a16="http://schemas.microsoft.com/office/drawing/2014/main" id="{4F30EFCA-47CA-4325-AB93-6927875E1F7C}"/>
              </a:ext>
            </a:extLst>
          </p:cNvPr>
          <p:cNvSpPr>
            <a:spLocks noChangeArrowheads="1"/>
          </p:cNvSpPr>
          <p:nvPr/>
        </p:nvSpPr>
        <p:spPr bwMode="auto">
          <a:xfrm>
            <a:off x="9099550" y="6305550"/>
            <a:ext cx="1816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Ⅰ</a:t>
            </a:r>
            <a:endParaRPr lang="zh-CN" altLang="en-US" sz="2400" b="1" u="sng">
              <a:solidFill>
                <a:srgbClr val="FF0000"/>
              </a:solidFill>
              <a:ea typeface="微软雅黑" panose="020B0503020204020204" pitchFamily="34" charset="-122"/>
              <a:sym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5">
            <a:extLst>
              <a:ext uri="{FF2B5EF4-FFF2-40B4-BE49-F238E27FC236}">
                <a16:creationId xmlns:a16="http://schemas.microsoft.com/office/drawing/2014/main" id="{7E15480B-85ED-446F-B446-DFDD66879618}"/>
              </a:ext>
            </a:extLst>
          </p:cNvPr>
          <p:cNvSpPr>
            <a:spLocks noGrp="1"/>
          </p:cNvSpPr>
          <p:nvPr>
            <p:ph type="sldNum" sz="quarter" idx="12"/>
          </p:nvPr>
        </p:nvSpPr>
        <p:spPr/>
        <p:txBody>
          <a:bodyPr/>
          <a:lstStyle/>
          <a:p>
            <a:fld id="{9FFA1808-4F8D-4F47-BB02-E304B3341670}" type="slidenum">
              <a:rPr lang="zh-CN" altLang="en-US"/>
              <a:pPr/>
              <a:t>42</a:t>
            </a:fld>
            <a:endParaRPr lang="zh-CN" altLang="en-US" sz="1800">
              <a:solidFill>
                <a:schemeClr val="tx1"/>
              </a:solidFill>
            </a:endParaRPr>
          </a:p>
        </p:txBody>
      </p:sp>
      <p:pic>
        <p:nvPicPr>
          <p:cNvPr id="45058" name="图片 1">
            <a:extLst>
              <a:ext uri="{FF2B5EF4-FFF2-40B4-BE49-F238E27FC236}">
                <a16:creationId xmlns:a16="http://schemas.microsoft.com/office/drawing/2014/main" id="{03048D4A-86FE-4B2A-B875-0D76CE64E7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100" y="1243013"/>
            <a:ext cx="10163175"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文本框 4">
            <a:extLst>
              <a:ext uri="{FF2B5EF4-FFF2-40B4-BE49-F238E27FC236}">
                <a16:creationId xmlns:a16="http://schemas.microsoft.com/office/drawing/2014/main" id="{BACDAB62-FD3B-4DD4-9BDB-CAC359F7A446}"/>
              </a:ext>
            </a:extLst>
          </p:cNvPr>
          <p:cNvSpPr>
            <a:spLocks noChangeArrowheads="1"/>
          </p:cNvSpPr>
          <p:nvPr/>
        </p:nvSpPr>
        <p:spPr bwMode="auto">
          <a:xfrm>
            <a:off x="9099550" y="6305550"/>
            <a:ext cx="1816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Ⅰ</a:t>
            </a:r>
            <a:endParaRPr lang="zh-CN" altLang="en-US" sz="2400" b="1" u="sng">
              <a:solidFill>
                <a:srgbClr val="FF0000"/>
              </a:solidFill>
              <a:ea typeface="微软雅黑" panose="020B0503020204020204" pitchFamily="34" charset="-122"/>
              <a:sym typeface="Arial" panose="020B0604020202020204" pitchFamily="34" charset="0"/>
            </a:endParaRPr>
          </a:p>
        </p:txBody>
      </p:sp>
      <p:sp>
        <p:nvSpPr>
          <p:cNvPr id="45060" name="直接连接符 7">
            <a:extLst>
              <a:ext uri="{FF2B5EF4-FFF2-40B4-BE49-F238E27FC236}">
                <a16:creationId xmlns:a16="http://schemas.microsoft.com/office/drawing/2014/main" id="{10483BF7-1012-4979-91DF-503AF51ED94A}"/>
              </a:ext>
            </a:extLst>
          </p:cNvPr>
          <p:cNvSpPr>
            <a:spLocks noChangeShapeType="1"/>
          </p:cNvSpPr>
          <p:nvPr/>
        </p:nvSpPr>
        <p:spPr bwMode="auto">
          <a:xfrm>
            <a:off x="5891213" y="2651125"/>
            <a:ext cx="4402137" cy="14288"/>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45061" name="直接连接符 8">
            <a:extLst>
              <a:ext uri="{FF2B5EF4-FFF2-40B4-BE49-F238E27FC236}">
                <a16:creationId xmlns:a16="http://schemas.microsoft.com/office/drawing/2014/main" id="{E15CACE3-FF6F-4692-8A63-8BEB15B394D4}"/>
              </a:ext>
            </a:extLst>
          </p:cNvPr>
          <p:cNvSpPr>
            <a:spLocks noChangeShapeType="1"/>
          </p:cNvSpPr>
          <p:nvPr/>
        </p:nvSpPr>
        <p:spPr bwMode="auto">
          <a:xfrm>
            <a:off x="1162050" y="3370263"/>
            <a:ext cx="9131300" cy="53975"/>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45062" name="直接连接符 9">
            <a:extLst>
              <a:ext uri="{FF2B5EF4-FFF2-40B4-BE49-F238E27FC236}">
                <a16:creationId xmlns:a16="http://schemas.microsoft.com/office/drawing/2014/main" id="{4F0926AF-BFF1-4F78-8E2E-F36EB3CEBA49}"/>
              </a:ext>
            </a:extLst>
          </p:cNvPr>
          <p:cNvSpPr>
            <a:spLocks noChangeShapeType="1"/>
          </p:cNvSpPr>
          <p:nvPr/>
        </p:nvSpPr>
        <p:spPr bwMode="auto">
          <a:xfrm>
            <a:off x="1346200" y="4049713"/>
            <a:ext cx="8947150" cy="23812"/>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45063" name="直接连接符 11">
            <a:extLst>
              <a:ext uri="{FF2B5EF4-FFF2-40B4-BE49-F238E27FC236}">
                <a16:creationId xmlns:a16="http://schemas.microsoft.com/office/drawing/2014/main" id="{D7E3E9DE-F9D7-476A-9F16-CFB2B75B6861}"/>
              </a:ext>
            </a:extLst>
          </p:cNvPr>
          <p:cNvSpPr>
            <a:spLocks noChangeShapeType="1"/>
          </p:cNvSpPr>
          <p:nvPr/>
        </p:nvSpPr>
        <p:spPr bwMode="auto">
          <a:xfrm flipV="1">
            <a:off x="1189038" y="4724400"/>
            <a:ext cx="744537" cy="4763"/>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06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506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506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50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5">
            <a:extLst>
              <a:ext uri="{FF2B5EF4-FFF2-40B4-BE49-F238E27FC236}">
                <a16:creationId xmlns:a16="http://schemas.microsoft.com/office/drawing/2014/main" id="{5C5113D7-1114-4F49-A67F-313D7AC9773D}"/>
              </a:ext>
            </a:extLst>
          </p:cNvPr>
          <p:cNvSpPr>
            <a:spLocks noGrp="1"/>
          </p:cNvSpPr>
          <p:nvPr>
            <p:ph type="sldNum" sz="quarter" idx="12"/>
          </p:nvPr>
        </p:nvSpPr>
        <p:spPr/>
        <p:txBody>
          <a:bodyPr/>
          <a:lstStyle/>
          <a:p>
            <a:fld id="{5904F737-7A50-4F63-96BF-F5EBE15DE47F}" type="slidenum">
              <a:rPr lang="zh-CN" altLang="en-US"/>
              <a:pPr/>
              <a:t>43</a:t>
            </a:fld>
            <a:endParaRPr lang="zh-CN" altLang="en-US" sz="1800">
              <a:solidFill>
                <a:schemeClr val="tx1"/>
              </a:solidFill>
            </a:endParaRPr>
          </a:p>
        </p:txBody>
      </p:sp>
      <p:pic>
        <p:nvPicPr>
          <p:cNvPr id="46082" name="图片 1">
            <a:extLst>
              <a:ext uri="{FF2B5EF4-FFF2-40B4-BE49-F238E27FC236}">
                <a16:creationId xmlns:a16="http://schemas.microsoft.com/office/drawing/2014/main" id="{942381A8-0C73-444E-A2E3-640EE4FEF8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5700" y="2095500"/>
            <a:ext cx="9875838"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文本框 4">
            <a:extLst>
              <a:ext uri="{FF2B5EF4-FFF2-40B4-BE49-F238E27FC236}">
                <a16:creationId xmlns:a16="http://schemas.microsoft.com/office/drawing/2014/main" id="{EAFF0685-3C5B-4DA4-AA60-E72D20A3BB19}"/>
              </a:ext>
            </a:extLst>
          </p:cNvPr>
          <p:cNvSpPr>
            <a:spLocks noChangeArrowheads="1"/>
          </p:cNvSpPr>
          <p:nvPr/>
        </p:nvSpPr>
        <p:spPr bwMode="auto">
          <a:xfrm>
            <a:off x="9099550" y="6305550"/>
            <a:ext cx="1816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Ⅰ</a:t>
            </a:r>
            <a:endParaRPr lang="zh-CN" altLang="en-US" sz="2400" b="1" u="sng">
              <a:solidFill>
                <a:srgbClr val="FF0000"/>
              </a:solidFill>
              <a:ea typeface="微软雅黑" panose="020B0503020204020204" pitchFamily="34" charset="-122"/>
              <a:sym typeface="Arial" panose="020B0604020202020204" pitchFamily="34" charset="0"/>
            </a:endParaRPr>
          </a:p>
        </p:txBody>
      </p:sp>
      <p:sp>
        <p:nvSpPr>
          <p:cNvPr id="46084" name="直接连接符 3">
            <a:extLst>
              <a:ext uri="{FF2B5EF4-FFF2-40B4-BE49-F238E27FC236}">
                <a16:creationId xmlns:a16="http://schemas.microsoft.com/office/drawing/2014/main" id="{F80BA0BC-C372-41A5-99E9-0EA104D059C2}"/>
              </a:ext>
            </a:extLst>
          </p:cNvPr>
          <p:cNvSpPr>
            <a:spLocks noChangeShapeType="1"/>
          </p:cNvSpPr>
          <p:nvPr/>
        </p:nvSpPr>
        <p:spPr bwMode="auto">
          <a:xfrm>
            <a:off x="1346200" y="4049713"/>
            <a:ext cx="6099175" cy="39687"/>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5">
            <a:extLst>
              <a:ext uri="{FF2B5EF4-FFF2-40B4-BE49-F238E27FC236}">
                <a16:creationId xmlns:a16="http://schemas.microsoft.com/office/drawing/2014/main" id="{2E9EB253-75B5-44DE-80A0-5634F2AD8898}"/>
              </a:ext>
            </a:extLst>
          </p:cNvPr>
          <p:cNvSpPr>
            <a:spLocks noGrp="1"/>
          </p:cNvSpPr>
          <p:nvPr>
            <p:ph type="sldNum" sz="quarter" idx="12"/>
          </p:nvPr>
        </p:nvSpPr>
        <p:spPr/>
        <p:txBody>
          <a:bodyPr/>
          <a:lstStyle/>
          <a:p>
            <a:fld id="{311A2363-702C-4ED0-854E-20F9D0997FDE}" type="slidenum">
              <a:rPr lang="zh-CN" altLang="en-US"/>
              <a:pPr/>
              <a:t>44</a:t>
            </a:fld>
            <a:endParaRPr lang="zh-CN" altLang="en-US" sz="1800">
              <a:solidFill>
                <a:schemeClr val="tx1"/>
              </a:solidFill>
            </a:endParaRPr>
          </a:p>
        </p:txBody>
      </p:sp>
      <p:sp>
        <p:nvSpPr>
          <p:cNvPr id="47106" name="矩形 1">
            <a:extLst>
              <a:ext uri="{FF2B5EF4-FFF2-40B4-BE49-F238E27FC236}">
                <a16:creationId xmlns:a16="http://schemas.microsoft.com/office/drawing/2014/main" id="{A40CA26D-C79F-4E0C-8618-FAAA75EFE16E}"/>
              </a:ext>
            </a:extLst>
          </p:cNvPr>
          <p:cNvSpPr>
            <a:spLocks noChangeArrowheads="1"/>
          </p:cNvSpPr>
          <p:nvPr/>
        </p:nvSpPr>
        <p:spPr bwMode="auto">
          <a:xfrm>
            <a:off x="3035300" y="368300"/>
            <a:ext cx="2708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a:solidFill>
                  <a:srgbClr val="FF0000"/>
                </a:solidFill>
                <a:latin typeface="楷体" panose="02010609060101010101" pitchFamily="49" charset="-122"/>
                <a:ea typeface="楷体" panose="02010609060101010101" pitchFamily="49" charset="-122"/>
                <a:sym typeface="楷体" panose="02010609060101010101" pitchFamily="49" charset="-122"/>
              </a:rPr>
              <a:t>理解主旨和要义</a:t>
            </a:r>
            <a:endParaRPr lang="zh-CN" altLang="en-US" sz="2800">
              <a:solidFill>
                <a:srgbClr val="FF0000"/>
              </a:solidFill>
              <a:ea typeface="微软雅黑" panose="020B0503020204020204" pitchFamily="34" charset="-122"/>
              <a:sym typeface="Arial" panose="020B0604020202020204" pitchFamily="34" charset="0"/>
            </a:endParaRPr>
          </a:p>
        </p:txBody>
      </p:sp>
      <p:pic>
        <p:nvPicPr>
          <p:cNvPr id="47107" name="图片 2">
            <a:extLst>
              <a:ext uri="{FF2B5EF4-FFF2-40B4-BE49-F238E27FC236}">
                <a16:creationId xmlns:a16="http://schemas.microsoft.com/office/drawing/2014/main" id="{8C6A103D-0B9E-432C-A501-1C91E87034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225" y="1484313"/>
            <a:ext cx="101092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图片 3">
            <a:extLst>
              <a:ext uri="{FF2B5EF4-FFF2-40B4-BE49-F238E27FC236}">
                <a16:creationId xmlns:a16="http://schemas.microsoft.com/office/drawing/2014/main" id="{32ED2278-6E50-4E3C-9633-7DAA3726A0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5" y="3519488"/>
            <a:ext cx="9888538"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文本框 7">
            <a:extLst>
              <a:ext uri="{FF2B5EF4-FFF2-40B4-BE49-F238E27FC236}">
                <a16:creationId xmlns:a16="http://schemas.microsoft.com/office/drawing/2014/main" id="{622C1C7D-5380-4BE8-B410-3A4BA39E0B5F}"/>
              </a:ext>
            </a:extLst>
          </p:cNvPr>
          <p:cNvSpPr>
            <a:spLocks noChangeArrowheads="1"/>
          </p:cNvSpPr>
          <p:nvPr/>
        </p:nvSpPr>
        <p:spPr bwMode="auto">
          <a:xfrm>
            <a:off x="9099550" y="6305550"/>
            <a:ext cx="1816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Ⅰ</a:t>
            </a:r>
            <a:endParaRPr lang="zh-CN" altLang="en-US" sz="2400" b="1" u="sng">
              <a:solidFill>
                <a:srgbClr val="FF0000"/>
              </a:solidFill>
              <a:ea typeface="微软雅黑" panose="020B0503020204020204" pitchFamily="34" charset="-122"/>
              <a:sym typeface="Arial" panose="020B0604020202020204" pitchFamily="34" charset="0"/>
            </a:endParaRPr>
          </a:p>
        </p:txBody>
      </p:sp>
      <p:sp>
        <p:nvSpPr>
          <p:cNvPr id="47110" name="直接连接符 10">
            <a:extLst>
              <a:ext uri="{FF2B5EF4-FFF2-40B4-BE49-F238E27FC236}">
                <a16:creationId xmlns:a16="http://schemas.microsoft.com/office/drawing/2014/main" id="{838F1020-64A6-479F-AD97-0E9BBAB03D4F}"/>
              </a:ext>
            </a:extLst>
          </p:cNvPr>
          <p:cNvSpPr>
            <a:spLocks noChangeShapeType="1"/>
          </p:cNvSpPr>
          <p:nvPr/>
        </p:nvSpPr>
        <p:spPr bwMode="auto">
          <a:xfrm>
            <a:off x="8674100" y="4102100"/>
            <a:ext cx="1984375" cy="9525"/>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47111" name="直接连接符 11">
            <a:extLst>
              <a:ext uri="{FF2B5EF4-FFF2-40B4-BE49-F238E27FC236}">
                <a16:creationId xmlns:a16="http://schemas.microsoft.com/office/drawing/2014/main" id="{F6F838FF-CCAA-4EBA-A0F8-D9C2BE2498CE}"/>
              </a:ext>
            </a:extLst>
          </p:cNvPr>
          <p:cNvSpPr>
            <a:spLocks noChangeShapeType="1"/>
          </p:cNvSpPr>
          <p:nvPr/>
        </p:nvSpPr>
        <p:spPr bwMode="auto">
          <a:xfrm>
            <a:off x="1238250" y="4870450"/>
            <a:ext cx="9302750" cy="23813"/>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47112" name="直接连接符 13">
            <a:extLst>
              <a:ext uri="{FF2B5EF4-FFF2-40B4-BE49-F238E27FC236}">
                <a16:creationId xmlns:a16="http://schemas.microsoft.com/office/drawing/2014/main" id="{21E3C02F-AA48-4C79-8B97-23AFCDA6DBD5}"/>
              </a:ext>
            </a:extLst>
          </p:cNvPr>
          <p:cNvSpPr>
            <a:spLocks noChangeShapeType="1"/>
          </p:cNvSpPr>
          <p:nvPr/>
        </p:nvSpPr>
        <p:spPr bwMode="auto">
          <a:xfrm>
            <a:off x="1363663" y="5530850"/>
            <a:ext cx="9304337" cy="25400"/>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71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71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7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5">
            <a:extLst>
              <a:ext uri="{FF2B5EF4-FFF2-40B4-BE49-F238E27FC236}">
                <a16:creationId xmlns:a16="http://schemas.microsoft.com/office/drawing/2014/main" id="{2C61D964-B051-482D-A884-2929E5F35BBE}"/>
              </a:ext>
            </a:extLst>
          </p:cNvPr>
          <p:cNvSpPr>
            <a:spLocks noGrp="1"/>
          </p:cNvSpPr>
          <p:nvPr>
            <p:ph type="sldNum" sz="quarter" idx="12"/>
          </p:nvPr>
        </p:nvSpPr>
        <p:spPr/>
        <p:txBody>
          <a:bodyPr/>
          <a:lstStyle/>
          <a:p>
            <a:fld id="{542D81C8-C225-4C18-B283-8B7AD5AE4A55}" type="slidenum">
              <a:rPr lang="zh-CN" altLang="en-US"/>
              <a:pPr/>
              <a:t>45</a:t>
            </a:fld>
            <a:endParaRPr lang="zh-CN" altLang="en-US" sz="1800">
              <a:solidFill>
                <a:schemeClr val="tx1"/>
              </a:solidFill>
            </a:endParaRPr>
          </a:p>
        </p:txBody>
      </p:sp>
      <p:sp>
        <p:nvSpPr>
          <p:cNvPr id="48130" name="矩形 1">
            <a:extLst>
              <a:ext uri="{FF2B5EF4-FFF2-40B4-BE49-F238E27FC236}">
                <a16:creationId xmlns:a16="http://schemas.microsoft.com/office/drawing/2014/main" id="{4A44A515-78AB-4C0B-A660-704C77CC111A}"/>
              </a:ext>
            </a:extLst>
          </p:cNvPr>
          <p:cNvSpPr>
            <a:spLocks noChangeArrowheads="1"/>
          </p:cNvSpPr>
          <p:nvPr/>
        </p:nvSpPr>
        <p:spPr bwMode="auto">
          <a:xfrm>
            <a:off x="3035300" y="368300"/>
            <a:ext cx="2708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a:solidFill>
                  <a:srgbClr val="FF0000"/>
                </a:solidFill>
                <a:latin typeface="楷体" panose="02010609060101010101" pitchFamily="49" charset="-122"/>
                <a:ea typeface="楷体" panose="02010609060101010101" pitchFamily="49" charset="-122"/>
                <a:sym typeface="楷体" panose="02010609060101010101" pitchFamily="49" charset="-122"/>
              </a:rPr>
              <a:t>理解主旨和要义</a:t>
            </a:r>
            <a:endParaRPr lang="zh-CN" altLang="en-US" sz="2800">
              <a:solidFill>
                <a:srgbClr val="FF0000"/>
              </a:solidFill>
              <a:ea typeface="微软雅黑" panose="020B0503020204020204" pitchFamily="34" charset="-122"/>
              <a:sym typeface="Arial" panose="020B0604020202020204" pitchFamily="34" charset="0"/>
            </a:endParaRPr>
          </a:p>
        </p:txBody>
      </p:sp>
      <p:pic>
        <p:nvPicPr>
          <p:cNvPr id="48131" name="图片 2">
            <a:extLst>
              <a:ext uri="{FF2B5EF4-FFF2-40B4-BE49-F238E27FC236}">
                <a16:creationId xmlns:a16="http://schemas.microsoft.com/office/drawing/2014/main" id="{F2362890-0B58-428D-BD19-982E79582D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225" y="1484313"/>
            <a:ext cx="101092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图片 3">
            <a:extLst>
              <a:ext uri="{FF2B5EF4-FFF2-40B4-BE49-F238E27FC236}">
                <a16:creationId xmlns:a16="http://schemas.microsoft.com/office/drawing/2014/main" id="{5D81B6C6-033D-40AD-8446-C9E5A9315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5" y="3519488"/>
            <a:ext cx="9888538"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文本框 7">
            <a:extLst>
              <a:ext uri="{FF2B5EF4-FFF2-40B4-BE49-F238E27FC236}">
                <a16:creationId xmlns:a16="http://schemas.microsoft.com/office/drawing/2014/main" id="{BB3034E9-BAD7-4906-BA93-0AF4CEB94E17}"/>
              </a:ext>
            </a:extLst>
          </p:cNvPr>
          <p:cNvSpPr>
            <a:spLocks noChangeArrowheads="1"/>
          </p:cNvSpPr>
          <p:nvPr/>
        </p:nvSpPr>
        <p:spPr bwMode="auto">
          <a:xfrm>
            <a:off x="9099550" y="6305550"/>
            <a:ext cx="1816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Ⅰ</a:t>
            </a:r>
            <a:endParaRPr lang="zh-CN" altLang="en-US" sz="2400" b="1" u="sng">
              <a:solidFill>
                <a:srgbClr val="FF0000"/>
              </a:solidFill>
              <a:ea typeface="微软雅黑" panose="020B0503020204020204" pitchFamily="34" charset="-122"/>
              <a:sym typeface="Arial" panose="020B0604020202020204" pitchFamily="34" charset="0"/>
            </a:endParaRPr>
          </a:p>
        </p:txBody>
      </p:sp>
      <p:sp>
        <p:nvSpPr>
          <p:cNvPr id="48134" name="直接连接符 9">
            <a:extLst>
              <a:ext uri="{FF2B5EF4-FFF2-40B4-BE49-F238E27FC236}">
                <a16:creationId xmlns:a16="http://schemas.microsoft.com/office/drawing/2014/main" id="{575E83EA-5FAF-4DA5-8E56-945C5D73DABD}"/>
              </a:ext>
            </a:extLst>
          </p:cNvPr>
          <p:cNvSpPr>
            <a:spLocks noChangeShapeType="1"/>
          </p:cNvSpPr>
          <p:nvPr/>
        </p:nvSpPr>
        <p:spPr bwMode="auto">
          <a:xfrm>
            <a:off x="5848350" y="2362200"/>
            <a:ext cx="2930525" cy="12700"/>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8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5">
            <a:extLst>
              <a:ext uri="{FF2B5EF4-FFF2-40B4-BE49-F238E27FC236}">
                <a16:creationId xmlns:a16="http://schemas.microsoft.com/office/drawing/2014/main" id="{0F27561B-B305-43B3-BD51-59FA9D8C56EC}"/>
              </a:ext>
            </a:extLst>
          </p:cNvPr>
          <p:cNvSpPr>
            <a:spLocks noGrp="1"/>
          </p:cNvSpPr>
          <p:nvPr>
            <p:ph type="sldNum" sz="quarter" idx="12"/>
          </p:nvPr>
        </p:nvSpPr>
        <p:spPr/>
        <p:txBody>
          <a:bodyPr/>
          <a:lstStyle/>
          <a:p>
            <a:fld id="{A1EDB583-13A5-4700-94D4-A94E2625D515}" type="slidenum">
              <a:rPr lang="zh-CN" altLang="en-US"/>
              <a:pPr/>
              <a:t>46</a:t>
            </a:fld>
            <a:endParaRPr lang="zh-CN" altLang="en-US" sz="1800">
              <a:solidFill>
                <a:schemeClr val="tx1"/>
              </a:solidFill>
            </a:endParaRPr>
          </a:p>
        </p:txBody>
      </p:sp>
      <p:pic>
        <p:nvPicPr>
          <p:cNvPr id="49154" name="图片 1">
            <a:extLst>
              <a:ext uri="{FF2B5EF4-FFF2-40B4-BE49-F238E27FC236}">
                <a16:creationId xmlns:a16="http://schemas.microsoft.com/office/drawing/2014/main" id="{113C4F1C-DCA5-4886-8DB1-740D3D7A49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763" y="1484313"/>
            <a:ext cx="100171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图片 2">
            <a:extLst>
              <a:ext uri="{FF2B5EF4-FFF2-40B4-BE49-F238E27FC236}">
                <a16:creationId xmlns:a16="http://schemas.microsoft.com/office/drawing/2014/main" id="{51B40E61-2FB7-4393-97CC-9A769EE3D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763" y="3600450"/>
            <a:ext cx="1001712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文本框 7">
            <a:extLst>
              <a:ext uri="{FF2B5EF4-FFF2-40B4-BE49-F238E27FC236}">
                <a16:creationId xmlns:a16="http://schemas.microsoft.com/office/drawing/2014/main" id="{9BBB658D-DBB3-4047-A3B0-9A2E277DA605}"/>
              </a:ext>
            </a:extLst>
          </p:cNvPr>
          <p:cNvSpPr>
            <a:spLocks noChangeArrowheads="1"/>
          </p:cNvSpPr>
          <p:nvPr/>
        </p:nvSpPr>
        <p:spPr bwMode="auto">
          <a:xfrm>
            <a:off x="9099550" y="6305550"/>
            <a:ext cx="1816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Ⅱ</a:t>
            </a:r>
            <a:endParaRPr lang="zh-CN" altLang="en-US" sz="2400" b="1" u="sng">
              <a:solidFill>
                <a:srgbClr val="FF0000"/>
              </a:solidFill>
              <a:ea typeface="微软雅黑" panose="020B0503020204020204" pitchFamily="34" charset="-122"/>
              <a:sym typeface="Arial" panose="020B0604020202020204" pitchFamily="34" charset="0"/>
            </a:endParaRPr>
          </a:p>
        </p:txBody>
      </p:sp>
      <p:sp>
        <p:nvSpPr>
          <p:cNvPr id="49157" name="直接连接符 4">
            <a:extLst>
              <a:ext uri="{FF2B5EF4-FFF2-40B4-BE49-F238E27FC236}">
                <a16:creationId xmlns:a16="http://schemas.microsoft.com/office/drawing/2014/main" id="{ADB54879-ECA4-4081-B700-C760EFD7848B}"/>
              </a:ext>
            </a:extLst>
          </p:cNvPr>
          <p:cNvSpPr>
            <a:spLocks noChangeShapeType="1"/>
          </p:cNvSpPr>
          <p:nvPr/>
        </p:nvSpPr>
        <p:spPr bwMode="auto">
          <a:xfrm>
            <a:off x="1598613" y="4102100"/>
            <a:ext cx="9317037" cy="0"/>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49158" name="直接连接符 8">
            <a:extLst>
              <a:ext uri="{FF2B5EF4-FFF2-40B4-BE49-F238E27FC236}">
                <a16:creationId xmlns:a16="http://schemas.microsoft.com/office/drawing/2014/main" id="{5A46860D-B1DA-4BB4-9B6D-C56B9B1A1E42}"/>
              </a:ext>
            </a:extLst>
          </p:cNvPr>
          <p:cNvSpPr>
            <a:spLocks noChangeShapeType="1"/>
          </p:cNvSpPr>
          <p:nvPr/>
        </p:nvSpPr>
        <p:spPr bwMode="auto">
          <a:xfrm flipV="1">
            <a:off x="1201738" y="4494213"/>
            <a:ext cx="9713912" cy="20637"/>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49159" name="直接连接符 10">
            <a:extLst>
              <a:ext uri="{FF2B5EF4-FFF2-40B4-BE49-F238E27FC236}">
                <a16:creationId xmlns:a16="http://schemas.microsoft.com/office/drawing/2014/main" id="{C68E12FB-907E-4834-B394-5356774804BD}"/>
              </a:ext>
            </a:extLst>
          </p:cNvPr>
          <p:cNvSpPr>
            <a:spLocks noChangeShapeType="1"/>
          </p:cNvSpPr>
          <p:nvPr/>
        </p:nvSpPr>
        <p:spPr bwMode="auto">
          <a:xfrm flipV="1">
            <a:off x="1279525" y="4906963"/>
            <a:ext cx="5826125" cy="26987"/>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15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915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9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848353F4-74FD-4A21-9BE3-BEC679916EA9}"/>
              </a:ext>
            </a:extLst>
          </p:cNvPr>
          <p:cNvSpPr>
            <a:spLocks noGrp="1"/>
          </p:cNvSpPr>
          <p:nvPr>
            <p:ph type="sldNum" sz="quarter" idx="12"/>
          </p:nvPr>
        </p:nvSpPr>
        <p:spPr/>
        <p:txBody>
          <a:bodyPr/>
          <a:lstStyle/>
          <a:p>
            <a:fld id="{883FD004-E906-4978-9022-C330FD3511AF}" type="slidenum">
              <a:rPr lang="zh-CN" altLang="en-US"/>
              <a:pPr/>
              <a:t>47</a:t>
            </a:fld>
            <a:endParaRPr lang="zh-CN" altLang="en-US" sz="1800">
              <a:solidFill>
                <a:schemeClr val="tx1"/>
              </a:solidFill>
            </a:endParaRPr>
          </a:p>
        </p:txBody>
      </p:sp>
      <p:pic>
        <p:nvPicPr>
          <p:cNvPr id="50178" name="图片 1">
            <a:extLst>
              <a:ext uri="{FF2B5EF4-FFF2-40B4-BE49-F238E27FC236}">
                <a16:creationId xmlns:a16="http://schemas.microsoft.com/office/drawing/2014/main" id="{35D233AC-EE4B-4D47-919B-ED656516BD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763" y="1484313"/>
            <a:ext cx="1001712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图片 2">
            <a:extLst>
              <a:ext uri="{FF2B5EF4-FFF2-40B4-BE49-F238E27FC236}">
                <a16:creationId xmlns:a16="http://schemas.microsoft.com/office/drawing/2014/main" id="{F17B883C-0F44-464D-B447-07B5DC5D5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763" y="3600450"/>
            <a:ext cx="1001712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文本框 7">
            <a:extLst>
              <a:ext uri="{FF2B5EF4-FFF2-40B4-BE49-F238E27FC236}">
                <a16:creationId xmlns:a16="http://schemas.microsoft.com/office/drawing/2014/main" id="{CB12E681-03AF-4F27-B181-8BB315AA806C}"/>
              </a:ext>
            </a:extLst>
          </p:cNvPr>
          <p:cNvSpPr>
            <a:spLocks noChangeArrowheads="1"/>
          </p:cNvSpPr>
          <p:nvPr/>
        </p:nvSpPr>
        <p:spPr bwMode="auto">
          <a:xfrm>
            <a:off x="9099550" y="6305550"/>
            <a:ext cx="1816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Ⅱ</a:t>
            </a:r>
            <a:endParaRPr lang="zh-CN" altLang="en-US" sz="2400" b="1" u="sng">
              <a:solidFill>
                <a:srgbClr val="FF0000"/>
              </a:solidFill>
              <a:ea typeface="微软雅黑" panose="020B0503020204020204" pitchFamily="34" charset="-122"/>
              <a:sym typeface="Arial" panose="020B0604020202020204" pitchFamily="34" charset="0"/>
            </a:endParaRPr>
          </a:p>
        </p:txBody>
      </p:sp>
      <p:sp>
        <p:nvSpPr>
          <p:cNvPr id="50181" name="直接连接符 4">
            <a:extLst>
              <a:ext uri="{FF2B5EF4-FFF2-40B4-BE49-F238E27FC236}">
                <a16:creationId xmlns:a16="http://schemas.microsoft.com/office/drawing/2014/main" id="{56D157EA-A2F1-4059-A54C-2C715C497406}"/>
              </a:ext>
            </a:extLst>
          </p:cNvPr>
          <p:cNvSpPr>
            <a:spLocks noChangeShapeType="1"/>
          </p:cNvSpPr>
          <p:nvPr/>
        </p:nvSpPr>
        <p:spPr bwMode="auto">
          <a:xfrm>
            <a:off x="1279525" y="2338388"/>
            <a:ext cx="1711325" cy="12700"/>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EB9474FE-A7C4-4FFE-9E52-C56013952EF0}"/>
              </a:ext>
            </a:extLst>
          </p:cNvPr>
          <p:cNvSpPr>
            <a:spLocks noGrp="1"/>
          </p:cNvSpPr>
          <p:nvPr>
            <p:ph type="sldNum" sz="quarter" idx="12"/>
          </p:nvPr>
        </p:nvSpPr>
        <p:spPr/>
        <p:txBody>
          <a:bodyPr/>
          <a:lstStyle/>
          <a:p>
            <a:fld id="{89E7EBA1-C567-4E87-9C03-FE95527EFC42}" type="slidenum">
              <a:rPr lang="zh-CN" altLang="en-US"/>
              <a:pPr/>
              <a:t>48</a:t>
            </a:fld>
            <a:endParaRPr lang="zh-CN" altLang="en-US" sz="1800">
              <a:solidFill>
                <a:schemeClr val="tx1"/>
              </a:solidFill>
            </a:endParaRPr>
          </a:p>
        </p:txBody>
      </p:sp>
      <p:sp>
        <p:nvSpPr>
          <p:cNvPr id="51202" name="文本框 1326081">
            <a:extLst>
              <a:ext uri="{FF2B5EF4-FFF2-40B4-BE49-F238E27FC236}">
                <a16:creationId xmlns:a16="http://schemas.microsoft.com/office/drawing/2014/main" id="{B6A3CA98-7CCF-4432-8F72-4BFC6B156B57}"/>
              </a:ext>
            </a:extLst>
          </p:cNvPr>
          <p:cNvSpPr>
            <a:spLocks noChangeArrowheads="1"/>
          </p:cNvSpPr>
          <p:nvPr/>
        </p:nvSpPr>
        <p:spPr bwMode="auto">
          <a:xfrm>
            <a:off x="1390650" y="1747838"/>
            <a:ext cx="940435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235" tIns="58618" rIns="117235" bIns="58618">
            <a:spAutoFit/>
          </a:bodyPr>
          <a:lstStyle/>
          <a:p>
            <a:pPr algn="ctr"/>
            <a:r>
              <a:rPr lang="zh-CN" altLang="en-US" sz="3200" b="1">
                <a:solidFill>
                  <a:srgbClr val="FF0000"/>
                </a:solidFill>
              </a:rPr>
              <a:t>【辨选项特征】</a:t>
            </a:r>
          </a:p>
          <a:p>
            <a:r>
              <a:rPr lang="en-US" altLang="zh-CN" sz="2800" b="1">
                <a:solidFill>
                  <a:srgbClr val="000000"/>
                </a:solidFill>
                <a:latin typeface="楷体" panose="02010609060101010101" pitchFamily="49" charset="-122"/>
                <a:ea typeface="楷体" panose="02010609060101010101" pitchFamily="49" charset="-122"/>
                <a:sym typeface="楷体" panose="02010609060101010101" pitchFamily="49" charset="-122"/>
              </a:rPr>
              <a:t>1. </a:t>
            </a: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正确选项的特征</a:t>
            </a:r>
          </a:p>
          <a:p>
            <a:r>
              <a:rPr lang="en-US" altLang="zh-CN" sz="2800" b="1">
                <a:solidFill>
                  <a:srgbClr val="000000"/>
                </a:solidFill>
                <a:latin typeface="楷体" panose="02010609060101010101" pitchFamily="49" charset="-122"/>
                <a:ea typeface="楷体" panose="02010609060101010101" pitchFamily="49" charset="-122"/>
                <a:sym typeface="楷体" panose="02010609060101010101" pitchFamily="49" charset="-122"/>
              </a:rPr>
              <a:t>(1)</a:t>
            </a: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一般根据原文内容</a:t>
            </a:r>
            <a:r>
              <a:rPr lang="en-US" altLang="zh-CN" sz="2800" b="1">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一步即可推断出结果</a:t>
            </a:r>
          </a:p>
          <a:p>
            <a:r>
              <a:rPr lang="en-US" altLang="zh-CN" sz="2800" b="1">
                <a:solidFill>
                  <a:srgbClr val="000000"/>
                </a:solidFill>
                <a:latin typeface="楷体" panose="02010609060101010101" pitchFamily="49" charset="-122"/>
                <a:ea typeface="楷体" panose="02010609060101010101" pitchFamily="49" charset="-122"/>
                <a:sym typeface="楷体" panose="02010609060101010101" pitchFamily="49" charset="-122"/>
              </a:rPr>
              <a:t>(2)</a:t>
            </a: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选项中一般不可以出现绝对概念</a:t>
            </a:r>
            <a:r>
              <a:rPr lang="en-US" altLang="zh-CN" sz="2800" b="1">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如</a:t>
            </a:r>
            <a:r>
              <a:rPr lang="en-US" altLang="zh-CN" sz="2800" b="1">
                <a:solidFill>
                  <a:srgbClr val="000000"/>
                </a:solidFill>
                <a:latin typeface="楷体" panose="02010609060101010101" pitchFamily="49" charset="-122"/>
                <a:ea typeface="楷体" panose="02010609060101010101" pitchFamily="49" charset="-122"/>
                <a:sym typeface="楷体" panose="02010609060101010101" pitchFamily="49" charset="-122"/>
              </a:rPr>
              <a:t>only, never, all, absolutely</a:t>
            </a: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等。正确答案一般比较模糊</a:t>
            </a:r>
            <a:r>
              <a:rPr lang="en-US" altLang="zh-CN" sz="2800" b="1">
                <a:solidFill>
                  <a:srgbClr val="000000"/>
                </a:solidFill>
                <a:latin typeface="楷体" panose="02010609060101010101" pitchFamily="49" charset="-122"/>
                <a:ea typeface="楷体" panose="02010609060101010101" pitchFamily="49" charset="-122"/>
                <a:sym typeface="楷体" panose="02010609060101010101" pitchFamily="49" charset="-122"/>
              </a:rPr>
              <a:t>, </a:t>
            </a: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如</a:t>
            </a:r>
            <a:r>
              <a:rPr lang="en-US" altLang="zh-CN" sz="2800" b="1">
                <a:solidFill>
                  <a:srgbClr val="000000"/>
                </a:solidFill>
                <a:latin typeface="楷体" panose="02010609060101010101" pitchFamily="49" charset="-122"/>
                <a:ea typeface="楷体" panose="02010609060101010101" pitchFamily="49" charset="-122"/>
                <a:sym typeface="楷体" panose="02010609060101010101" pitchFamily="49" charset="-122"/>
              </a:rPr>
              <a:t>often, usually, might, possibly</a:t>
            </a: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等</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灯片编号占位符 5">
            <a:extLst>
              <a:ext uri="{FF2B5EF4-FFF2-40B4-BE49-F238E27FC236}">
                <a16:creationId xmlns:a16="http://schemas.microsoft.com/office/drawing/2014/main" id="{D4B5885C-3EBC-485C-8E0D-ECF4975C467E}"/>
              </a:ext>
            </a:extLst>
          </p:cNvPr>
          <p:cNvSpPr>
            <a:spLocks noGrp="1"/>
          </p:cNvSpPr>
          <p:nvPr>
            <p:ph type="sldNum" sz="quarter" idx="12"/>
          </p:nvPr>
        </p:nvSpPr>
        <p:spPr/>
        <p:txBody>
          <a:bodyPr/>
          <a:lstStyle/>
          <a:p>
            <a:fld id="{5DA3A50D-0F68-45A6-A504-952906C868B4}" type="slidenum">
              <a:rPr lang="zh-CN" altLang="en-US"/>
              <a:pPr/>
              <a:t>49</a:t>
            </a:fld>
            <a:endParaRPr lang="zh-CN" altLang="en-US" sz="1800">
              <a:solidFill>
                <a:schemeClr val="tx1"/>
              </a:solidFill>
            </a:endParaRPr>
          </a:p>
        </p:txBody>
      </p:sp>
      <p:graphicFrame>
        <p:nvGraphicFramePr>
          <p:cNvPr id="52226" name="Group 2">
            <a:extLst>
              <a:ext uri="{FF2B5EF4-FFF2-40B4-BE49-F238E27FC236}">
                <a16:creationId xmlns:a16="http://schemas.microsoft.com/office/drawing/2014/main" id="{F180561F-74B6-4053-B977-A9FC26B4B760}"/>
              </a:ext>
            </a:extLst>
          </p:cNvPr>
          <p:cNvGraphicFramePr>
            <a:graphicFrameLocks noGrp="1"/>
          </p:cNvGraphicFramePr>
          <p:nvPr/>
        </p:nvGraphicFramePr>
        <p:xfrm>
          <a:off x="1598613" y="1243013"/>
          <a:ext cx="8831262" cy="5335587"/>
        </p:xfrm>
        <a:graphic>
          <a:graphicData uri="http://schemas.openxmlformats.org/drawingml/2006/table">
            <a:tbl>
              <a:tblPr/>
              <a:tblGrid>
                <a:gridCol w="2654300">
                  <a:extLst>
                    <a:ext uri="{9D8B030D-6E8A-4147-A177-3AD203B41FA5}">
                      <a16:colId xmlns:a16="http://schemas.microsoft.com/office/drawing/2014/main" val="114757357"/>
                    </a:ext>
                  </a:extLst>
                </a:gridCol>
                <a:gridCol w="6176962">
                  <a:extLst>
                    <a:ext uri="{9D8B030D-6E8A-4147-A177-3AD203B41FA5}">
                      <a16:colId xmlns:a16="http://schemas.microsoft.com/office/drawing/2014/main" val="1708582746"/>
                    </a:ext>
                  </a:extLst>
                </a:gridCol>
              </a:tblGrid>
              <a:tr h="1047750">
                <a:tc>
                  <a:txBody>
                    <a:bodyPr/>
                    <a:lstStyle>
                      <a:lvl1pPr marL="342900" indent="-34290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marL="742950" indent="-28575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marL="1143000" indent="-22860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marL="1600200" indent="-22860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marL="2057400" indent="-22860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marL="2514600" indent="-228600"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marL="2971800" indent="-228600"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marL="3429000" indent="-228600"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marL="3886200" indent="-228600"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342900" marR="0" lvl="0" indent="-342900" algn="ctr" defTabSz="914400" rtl="0" eaLnBrk="1" fontAlgn="base" latinLnBrk="0" hangingPunct="1">
                        <a:lnSpc>
                          <a:spcPct val="110000"/>
                        </a:lnSpc>
                        <a:spcBef>
                          <a:spcPct val="0"/>
                        </a:spcBef>
                        <a:spcAft>
                          <a:spcPct val="0"/>
                        </a:spcAft>
                        <a:buClrTx/>
                        <a:buSzTx/>
                        <a:buFont typeface="Arial" panose="020B0604020202020204" pitchFamily="34" charset="0"/>
                        <a:buNone/>
                        <a:tabLst/>
                      </a:pPr>
                      <a:r>
                        <a:rPr kumimoji="0" lang="zh-CN" altLang="zh-CN" sz="2800" b="1" i="0" u="none" strike="noStrike" cap="none" normalizeH="0" baseline="0">
                          <a:ln>
                            <a:noFill/>
                          </a:ln>
                          <a:solidFill>
                            <a:srgbClr val="000000"/>
                          </a:solidFill>
                          <a:effectLst/>
                          <a:latin typeface="楷体" panose="02010609060101010101" pitchFamily="49" charset="-122"/>
                          <a:ea typeface="楷体" panose="02010609060101010101" pitchFamily="49" charset="-122"/>
                          <a:sym typeface="Times New Roman" panose="02020603050405020304" pitchFamily="18" charset="0"/>
                        </a:rPr>
                        <a:t>张冠李戴</a:t>
                      </a:r>
                      <a:endParaRPr kumimoji="0" lang="zh-CN" altLang="zh-CN" sz="2800" b="1" i="0" u="none" strike="noStrike" cap="none" normalizeH="0" baseline="0">
                        <a:ln>
                          <a:noFill/>
                        </a:ln>
                        <a:solidFill>
                          <a:schemeClr val="tx1"/>
                        </a:solidFill>
                        <a:effectLst/>
                        <a:latin typeface="楷体" panose="02010609060101010101" pitchFamily="49" charset="-122"/>
                        <a:ea typeface="楷体" panose="02010609060101010101" pitchFamily="49" charset="-122"/>
                        <a:sym typeface="楷体" panose="02010609060101010101" pitchFamily="49" charset="-122"/>
                      </a:endParaRPr>
                    </a:p>
                  </a:txBody>
                  <a:tcPr marL="121920" marR="121920" marT="54879" marB="54879" anchor="ctr" horzOverflow="overflow">
                    <a:lnL w="25400" cap="flat" cmpd="sng" algn="ctr">
                      <a:solidFill>
                        <a:srgbClr val="000000"/>
                      </a:solidFill>
                      <a:prstDash val="solid"/>
                      <a:miter lim="800000"/>
                      <a:headEnd type="none" w="med" len="med"/>
                      <a:tailEnd type="none" w="med" len="med"/>
                    </a:lnL>
                    <a:lnR w="0" cap="flat" cmpd="sng" algn="ctr">
                      <a:solidFill>
                        <a:srgbClr val="000000"/>
                      </a:solidFill>
                      <a:prstDash val="solid"/>
                      <a:miter lim="800000"/>
                      <a:headEnd type="none" w="med" len="med"/>
                      <a:tailEnd type="none" w="med" len="med"/>
                    </a:lnR>
                    <a:lnT w="25400" cap="flat" cmpd="sng" algn="ctr">
                      <a:solidFill>
                        <a:srgbClr val="000000"/>
                      </a:solidFill>
                      <a:prstDash val="solid"/>
                      <a:miter lim="800000"/>
                      <a:headEnd type="none" w="med" len="med"/>
                      <a:tailEnd type="none" w="med" len="med"/>
                    </a:lnT>
                    <a:lnB w="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marL="342900" indent="-34290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marL="742950" indent="-28575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marL="1143000" indent="-22860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marL="1600200" indent="-22860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marL="2057400" indent="-22860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marL="2514600" indent="-228600"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marL="2971800" indent="-228600"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marL="3429000" indent="-228600"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marL="3886200" indent="-228600"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342900" marR="0" lvl="0" indent="-342900" algn="l" defTabSz="914400" rtl="0" eaLnBrk="1" fontAlgn="base" latinLnBrk="0" hangingPunct="1">
                        <a:lnSpc>
                          <a:spcPct val="110000"/>
                        </a:lnSpc>
                        <a:spcBef>
                          <a:spcPct val="0"/>
                        </a:spcBef>
                        <a:spcAft>
                          <a:spcPct val="0"/>
                        </a:spcAft>
                        <a:buClrTx/>
                        <a:buSzTx/>
                        <a:buFont typeface="Arial" panose="020B0604020202020204" pitchFamily="34" charset="0"/>
                        <a:buNone/>
                        <a:tabLst/>
                      </a:pPr>
                      <a:r>
                        <a:rPr kumimoji="0" lang="zh-CN" altLang="zh-CN" sz="2800" b="1" i="0" u="none" strike="noStrike" cap="none" normalizeH="0" baseline="0">
                          <a:ln>
                            <a:noFill/>
                          </a:ln>
                          <a:solidFill>
                            <a:srgbClr val="000000"/>
                          </a:solidFill>
                          <a:effectLst/>
                          <a:latin typeface="楷体" panose="02010609060101010101" pitchFamily="49" charset="-122"/>
                          <a:ea typeface="楷体" panose="02010609060101010101" pitchFamily="49" charset="-122"/>
                          <a:sym typeface="Times New Roman" panose="02020603050405020304" pitchFamily="18" charset="0"/>
                        </a:rPr>
                        <a:t>把作者的观点与其他人的观点混在一起</a:t>
                      </a:r>
                      <a:endParaRPr kumimoji="0" lang="zh-CN" altLang="zh-CN" sz="2800" b="1" i="0" u="none" strike="noStrike" cap="none" normalizeH="0" baseline="0">
                        <a:ln>
                          <a:noFill/>
                        </a:ln>
                        <a:solidFill>
                          <a:schemeClr val="tx1"/>
                        </a:solidFill>
                        <a:effectLst/>
                        <a:latin typeface="楷体" panose="02010609060101010101" pitchFamily="49" charset="-122"/>
                        <a:ea typeface="楷体" panose="02010609060101010101" pitchFamily="49" charset="-122"/>
                        <a:sym typeface="楷体" panose="02010609060101010101" pitchFamily="49" charset="-122"/>
                      </a:endParaRPr>
                    </a:p>
                  </a:txBody>
                  <a:tcPr marL="121920" marR="121920" marT="54879" marB="54879" anchor="ctr" horzOverflow="overflow">
                    <a:lnL w="0" cap="flat" cmpd="sng" algn="ctr">
                      <a:solidFill>
                        <a:srgbClr val="000000"/>
                      </a:solidFill>
                      <a:prstDash val="solid"/>
                      <a:miter lim="800000"/>
                      <a:headEnd type="none" w="med" len="med"/>
                      <a:tailEnd type="none" w="med" len="med"/>
                    </a:lnL>
                    <a:lnR w="25400" cap="flat" cmpd="sng" algn="ctr">
                      <a:solidFill>
                        <a:srgbClr val="000000"/>
                      </a:solidFill>
                      <a:prstDash val="solid"/>
                      <a:miter lim="800000"/>
                      <a:headEnd type="none" w="med" len="med"/>
                      <a:tailEnd type="none" w="med" len="med"/>
                    </a:lnR>
                    <a:lnT w="25400" cap="flat" cmpd="sng" algn="ctr">
                      <a:solidFill>
                        <a:srgbClr val="000000"/>
                      </a:solidFill>
                      <a:prstDash val="solid"/>
                      <a:miter lim="800000"/>
                      <a:headEnd type="none" w="med" len="med"/>
                      <a:tailEnd type="none" w="med" len="med"/>
                    </a:lnT>
                    <a:lnB w="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239346000"/>
                  </a:ext>
                </a:extLst>
              </a:tr>
              <a:tr h="922338">
                <a:tc>
                  <a:txBody>
                    <a:bodyPr/>
                    <a:lstStyle>
                      <a:lvl1pPr marL="342900" indent="-34290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marL="742950" indent="-28575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marL="1143000" indent="-22860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marL="1600200" indent="-22860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marL="2057400" indent="-22860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marL="2514600" indent="-228600"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marL="2971800" indent="-228600"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marL="3429000" indent="-228600"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marL="3886200" indent="-228600"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342900" marR="0" lvl="0" indent="-342900" algn="ctr" defTabSz="914400" rtl="0" eaLnBrk="1" fontAlgn="base" latinLnBrk="0" hangingPunct="1">
                        <a:lnSpc>
                          <a:spcPct val="110000"/>
                        </a:lnSpc>
                        <a:spcBef>
                          <a:spcPct val="0"/>
                        </a:spcBef>
                        <a:spcAft>
                          <a:spcPct val="0"/>
                        </a:spcAft>
                        <a:buClrTx/>
                        <a:buSzTx/>
                        <a:buFont typeface="Arial" panose="020B0604020202020204" pitchFamily="34" charset="0"/>
                        <a:buNone/>
                        <a:tabLst/>
                      </a:pPr>
                      <a:r>
                        <a:rPr kumimoji="0" lang="zh-CN" altLang="zh-CN" sz="2800" b="1" i="0" u="none" strike="noStrike" cap="none" normalizeH="0" baseline="0">
                          <a:ln>
                            <a:noFill/>
                          </a:ln>
                          <a:solidFill>
                            <a:srgbClr val="000000"/>
                          </a:solidFill>
                          <a:effectLst/>
                          <a:latin typeface="楷体" panose="02010609060101010101" pitchFamily="49" charset="-122"/>
                          <a:ea typeface="楷体" panose="02010609060101010101" pitchFamily="49" charset="-122"/>
                          <a:sym typeface="Times New Roman" panose="02020603050405020304" pitchFamily="18" charset="0"/>
                        </a:rPr>
                        <a:t>无中生有</a:t>
                      </a:r>
                      <a:endParaRPr kumimoji="0" lang="zh-CN" altLang="zh-CN" sz="2800" b="1" i="0" u="none" strike="noStrike" cap="none" normalizeH="0" baseline="0">
                        <a:ln>
                          <a:noFill/>
                        </a:ln>
                        <a:solidFill>
                          <a:schemeClr val="tx1"/>
                        </a:solidFill>
                        <a:effectLst/>
                        <a:latin typeface="楷体" panose="02010609060101010101" pitchFamily="49" charset="-122"/>
                        <a:ea typeface="楷体" panose="02010609060101010101" pitchFamily="49" charset="-122"/>
                        <a:sym typeface="楷体" panose="02010609060101010101" pitchFamily="49" charset="-122"/>
                      </a:endParaRPr>
                    </a:p>
                  </a:txBody>
                  <a:tcPr marL="121920" marR="121920" marT="54879" marB="54879" anchor="ctr" horzOverflow="overflow">
                    <a:lnL w="25400" cap="flat" cmpd="sng" algn="ctr">
                      <a:solidFill>
                        <a:srgbClr val="000000"/>
                      </a:solidFill>
                      <a:prstDash val="solid"/>
                      <a:miter lim="800000"/>
                      <a:headEnd type="none" w="med" len="med"/>
                      <a:tailEnd type="none" w="med" len="med"/>
                    </a:lnL>
                    <a:lnR w="0" cap="flat" cmpd="sng" algn="ctr">
                      <a:solidFill>
                        <a:srgbClr val="000000"/>
                      </a:solidFill>
                      <a:prstDash val="solid"/>
                      <a:miter lim="800000"/>
                      <a:headEnd type="none" w="med" len="med"/>
                      <a:tailEnd type="none" w="med" len="med"/>
                    </a:lnR>
                    <a:lnT w="0" cap="flat" cmpd="sng" algn="ctr">
                      <a:solidFill>
                        <a:srgbClr val="000000"/>
                      </a:solidFill>
                      <a:prstDash val="solid"/>
                      <a:miter lim="800000"/>
                      <a:headEnd type="none" w="med" len="med"/>
                      <a:tailEnd type="none" w="med" len="med"/>
                    </a:lnT>
                    <a:lnB w="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marL="342900" indent="-34290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marL="742950" indent="-28575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marL="1143000" indent="-22860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marL="1600200" indent="-22860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marL="2057400" indent="-22860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marL="2514600" indent="-228600"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marL="2971800" indent="-228600"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marL="3429000" indent="-228600"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marL="3886200" indent="-228600"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342900" marR="0" lvl="0" indent="-342900" algn="l" defTabSz="914400" rtl="0" eaLnBrk="1" fontAlgn="base" latinLnBrk="0" hangingPunct="1">
                        <a:lnSpc>
                          <a:spcPct val="110000"/>
                        </a:lnSpc>
                        <a:spcBef>
                          <a:spcPct val="0"/>
                        </a:spcBef>
                        <a:spcAft>
                          <a:spcPct val="0"/>
                        </a:spcAft>
                        <a:buClrTx/>
                        <a:buSzTx/>
                        <a:buFont typeface="Arial" panose="020B0604020202020204" pitchFamily="34" charset="0"/>
                        <a:buNone/>
                        <a:tabLst/>
                      </a:pPr>
                      <a:r>
                        <a:rPr kumimoji="0" lang="zh-CN" altLang="en-US" sz="2800" b="1" i="0" u="none" strike="noStrike" cap="none" normalizeH="0" baseline="0">
                          <a:ln>
                            <a:noFill/>
                          </a:ln>
                          <a:solidFill>
                            <a:srgbClr val="000000"/>
                          </a:solidFill>
                          <a:effectLst/>
                          <a:latin typeface="楷体" panose="02010609060101010101" pitchFamily="49" charset="-122"/>
                          <a:ea typeface="楷体" panose="02010609060101010101" pitchFamily="49" charset="-122"/>
                          <a:sym typeface="Times New Roman" panose="02020603050405020304" pitchFamily="18" charset="0"/>
                        </a:rPr>
                        <a:t>符合常识</a:t>
                      </a:r>
                      <a:r>
                        <a:rPr kumimoji="0" lang="en-US" altLang="zh-CN" sz="2800" b="1" i="0" u="none" strike="noStrike" cap="none" normalizeH="0" baseline="0">
                          <a:ln>
                            <a:noFill/>
                          </a:ln>
                          <a:solidFill>
                            <a:srgbClr val="000000"/>
                          </a:solidFill>
                          <a:effectLst/>
                          <a:latin typeface="楷体" panose="02010609060101010101" pitchFamily="49" charset="-122"/>
                          <a:ea typeface="楷体" panose="02010609060101010101" pitchFamily="49" charset="-122"/>
                          <a:sym typeface="Times New Roman" panose="02020603050405020304" pitchFamily="18" charset="0"/>
                        </a:rPr>
                        <a:t>, </a:t>
                      </a:r>
                      <a:r>
                        <a:rPr kumimoji="0" lang="zh-CN" altLang="en-US" sz="2800" b="1" i="0" u="none" strike="noStrike" cap="none" normalizeH="0" baseline="0">
                          <a:ln>
                            <a:noFill/>
                          </a:ln>
                          <a:solidFill>
                            <a:srgbClr val="000000"/>
                          </a:solidFill>
                          <a:effectLst/>
                          <a:latin typeface="楷体" panose="02010609060101010101" pitchFamily="49" charset="-122"/>
                          <a:ea typeface="楷体" panose="02010609060101010101" pitchFamily="49" charset="-122"/>
                          <a:sym typeface="Times New Roman" panose="02020603050405020304" pitchFamily="18" charset="0"/>
                        </a:rPr>
                        <a:t>但不是文章的内容</a:t>
                      </a:r>
                      <a:endParaRPr kumimoji="0" lang="zh-CN" altLang="en-US" sz="2800" b="1" i="0" u="none" strike="noStrike" cap="none" normalizeH="0" baseline="0">
                        <a:ln>
                          <a:noFill/>
                        </a:ln>
                        <a:solidFill>
                          <a:schemeClr val="tx1"/>
                        </a:solidFill>
                        <a:effectLst/>
                        <a:latin typeface="楷体" panose="02010609060101010101" pitchFamily="49" charset="-122"/>
                        <a:ea typeface="楷体" panose="02010609060101010101" pitchFamily="49" charset="-122"/>
                        <a:sym typeface="楷体" panose="02010609060101010101" pitchFamily="49" charset="-122"/>
                      </a:endParaRPr>
                    </a:p>
                  </a:txBody>
                  <a:tcPr marL="121920" marR="121920" marT="54879" marB="54879" anchor="ctr" horzOverflow="overflow">
                    <a:lnL w="0" cap="flat" cmpd="sng" algn="ctr">
                      <a:solidFill>
                        <a:srgbClr val="000000"/>
                      </a:solidFill>
                      <a:prstDash val="solid"/>
                      <a:miter lim="800000"/>
                      <a:headEnd type="none" w="med" len="med"/>
                      <a:tailEnd type="none" w="med" len="med"/>
                    </a:lnL>
                    <a:lnR w="25400" cap="flat" cmpd="sng" algn="ctr">
                      <a:solidFill>
                        <a:srgbClr val="000000"/>
                      </a:solidFill>
                      <a:prstDash val="solid"/>
                      <a:miter lim="800000"/>
                      <a:headEnd type="none" w="med" len="med"/>
                      <a:tailEnd type="none" w="med" len="med"/>
                    </a:lnR>
                    <a:lnT w="0" cap="flat" cmpd="sng" algn="ctr">
                      <a:solidFill>
                        <a:srgbClr val="000000"/>
                      </a:solidFill>
                      <a:prstDash val="solid"/>
                      <a:miter lim="800000"/>
                      <a:headEnd type="none" w="med" len="med"/>
                      <a:tailEnd type="none" w="med" len="med"/>
                    </a:lnT>
                    <a:lnB w="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594378435"/>
                  </a:ext>
                </a:extLst>
              </a:tr>
              <a:tr h="1682750">
                <a:tc>
                  <a:txBody>
                    <a:bodyPr/>
                    <a:lstStyle>
                      <a:lvl1pPr marL="342900" indent="-34290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marL="742950" indent="-28575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marL="1143000" indent="-22860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marL="1600200" indent="-22860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marL="2057400" indent="-22860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marL="2514600" indent="-228600"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marL="2971800" indent="-228600"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marL="3429000" indent="-228600"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marL="3886200" indent="-228600"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342900" marR="0" lvl="0" indent="-342900" algn="ctr" defTabSz="914400" rtl="0" eaLnBrk="1" fontAlgn="base" latinLnBrk="0" hangingPunct="1">
                        <a:lnSpc>
                          <a:spcPct val="110000"/>
                        </a:lnSpc>
                        <a:spcBef>
                          <a:spcPct val="0"/>
                        </a:spcBef>
                        <a:spcAft>
                          <a:spcPct val="0"/>
                        </a:spcAft>
                        <a:buClrTx/>
                        <a:buSzTx/>
                        <a:buFont typeface="Arial" panose="020B0604020202020204" pitchFamily="34" charset="0"/>
                        <a:buNone/>
                        <a:tabLst/>
                      </a:pPr>
                      <a:r>
                        <a:rPr kumimoji="0" lang="zh-CN" altLang="zh-CN" sz="2800" b="1" i="0" u="none" strike="noStrike" cap="none" normalizeH="0" baseline="0">
                          <a:ln>
                            <a:noFill/>
                          </a:ln>
                          <a:solidFill>
                            <a:srgbClr val="000000"/>
                          </a:solidFill>
                          <a:effectLst/>
                          <a:latin typeface="楷体" panose="02010609060101010101" pitchFamily="49" charset="-122"/>
                          <a:ea typeface="楷体" panose="02010609060101010101" pitchFamily="49" charset="-122"/>
                          <a:sym typeface="Times New Roman" panose="02020603050405020304" pitchFamily="18" charset="0"/>
                        </a:rPr>
                        <a:t>曲解文意</a:t>
                      </a:r>
                      <a:endParaRPr kumimoji="0" lang="zh-CN" altLang="zh-CN" sz="2800" b="1" i="0" u="none" strike="noStrike" cap="none" normalizeH="0" baseline="0">
                        <a:ln>
                          <a:noFill/>
                        </a:ln>
                        <a:solidFill>
                          <a:schemeClr val="tx1"/>
                        </a:solidFill>
                        <a:effectLst/>
                        <a:latin typeface="楷体" panose="02010609060101010101" pitchFamily="49" charset="-122"/>
                        <a:ea typeface="楷体" panose="02010609060101010101" pitchFamily="49" charset="-122"/>
                        <a:sym typeface="楷体" panose="02010609060101010101" pitchFamily="49" charset="-122"/>
                      </a:endParaRPr>
                    </a:p>
                  </a:txBody>
                  <a:tcPr marL="121920" marR="121920" marT="54879" marB="54879" anchor="ctr" horzOverflow="overflow">
                    <a:lnL w="25400" cap="flat" cmpd="sng" algn="ctr">
                      <a:solidFill>
                        <a:srgbClr val="000000"/>
                      </a:solidFill>
                      <a:prstDash val="solid"/>
                      <a:miter lim="800000"/>
                      <a:headEnd type="none" w="med" len="med"/>
                      <a:tailEnd type="none" w="med" len="med"/>
                    </a:lnL>
                    <a:lnR w="0" cap="flat" cmpd="sng" algn="ctr">
                      <a:solidFill>
                        <a:srgbClr val="000000"/>
                      </a:solidFill>
                      <a:prstDash val="solid"/>
                      <a:miter lim="800000"/>
                      <a:headEnd type="none" w="med" len="med"/>
                      <a:tailEnd type="none" w="med" len="med"/>
                    </a:lnR>
                    <a:lnT w="0" cap="flat" cmpd="sng" algn="ctr">
                      <a:solidFill>
                        <a:srgbClr val="000000"/>
                      </a:solidFill>
                      <a:prstDash val="solid"/>
                      <a:miter lim="800000"/>
                      <a:headEnd type="none" w="med" len="med"/>
                      <a:tailEnd type="none" w="med" len="med"/>
                    </a:lnT>
                    <a:lnB w="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marL="342900" indent="-34290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marL="742950" indent="-28575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marL="1143000" indent="-22860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marL="1600200" indent="-22860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marL="2057400" indent="-22860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marL="2514600" indent="-228600"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marL="2971800" indent="-228600"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marL="3429000" indent="-228600"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marL="3886200" indent="-228600"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342900" marR="0" lvl="0" indent="-342900" algn="l" defTabSz="914400" rtl="0" eaLnBrk="1" fontAlgn="base" latinLnBrk="0" hangingPunct="1">
                        <a:lnSpc>
                          <a:spcPct val="110000"/>
                        </a:lnSpc>
                        <a:spcBef>
                          <a:spcPct val="0"/>
                        </a:spcBef>
                        <a:spcAft>
                          <a:spcPct val="0"/>
                        </a:spcAft>
                        <a:buClrTx/>
                        <a:buSzTx/>
                        <a:buFont typeface="Arial" panose="020B0604020202020204" pitchFamily="34" charset="0"/>
                        <a:buNone/>
                        <a:tabLst/>
                      </a:pPr>
                      <a:r>
                        <a:rPr kumimoji="0" lang="zh-CN" altLang="en-US" sz="2800" b="1" i="0" u="none" strike="noStrike" cap="none" normalizeH="0" baseline="0">
                          <a:ln>
                            <a:noFill/>
                          </a:ln>
                          <a:solidFill>
                            <a:srgbClr val="000000"/>
                          </a:solidFill>
                          <a:effectLst/>
                          <a:latin typeface="楷体" panose="02010609060101010101" pitchFamily="49" charset="-122"/>
                          <a:ea typeface="楷体" panose="02010609060101010101" pitchFamily="49" charset="-122"/>
                          <a:sym typeface="Times New Roman" panose="02020603050405020304" pitchFamily="18" charset="0"/>
                        </a:rPr>
                        <a:t>利用原文的内容进行设计</a:t>
                      </a:r>
                      <a:r>
                        <a:rPr kumimoji="0" lang="en-US" altLang="zh-CN" sz="2800" b="1" i="0" u="none" strike="noStrike" cap="none" normalizeH="0" baseline="0">
                          <a:ln>
                            <a:noFill/>
                          </a:ln>
                          <a:solidFill>
                            <a:srgbClr val="000000"/>
                          </a:solidFill>
                          <a:effectLst/>
                          <a:latin typeface="楷体" panose="02010609060101010101" pitchFamily="49" charset="-122"/>
                          <a:ea typeface="楷体" panose="02010609060101010101" pitchFamily="49" charset="-122"/>
                          <a:sym typeface="Times New Roman" panose="02020603050405020304" pitchFamily="18" charset="0"/>
                        </a:rPr>
                        <a:t>, </a:t>
                      </a:r>
                      <a:r>
                        <a:rPr kumimoji="0" lang="zh-CN" altLang="en-US" sz="2800" b="1" i="0" u="none" strike="noStrike" cap="none" normalizeH="0" baseline="0">
                          <a:ln>
                            <a:noFill/>
                          </a:ln>
                          <a:solidFill>
                            <a:srgbClr val="000000"/>
                          </a:solidFill>
                          <a:effectLst/>
                          <a:latin typeface="楷体" panose="02010609060101010101" pitchFamily="49" charset="-122"/>
                          <a:ea typeface="楷体" panose="02010609060101010101" pitchFamily="49" charset="-122"/>
                          <a:sym typeface="Times New Roman" panose="02020603050405020304" pitchFamily="18" charset="0"/>
                        </a:rPr>
                        <a:t>借题发挥</a:t>
                      </a:r>
                      <a:r>
                        <a:rPr kumimoji="0" lang="en-US" altLang="zh-CN" sz="2800" b="1" i="0" u="none" strike="noStrike" cap="none" normalizeH="0" baseline="0">
                          <a:ln>
                            <a:noFill/>
                          </a:ln>
                          <a:solidFill>
                            <a:srgbClr val="000000"/>
                          </a:solidFill>
                          <a:effectLst/>
                          <a:latin typeface="楷体" panose="02010609060101010101" pitchFamily="49" charset="-122"/>
                          <a:ea typeface="楷体" panose="02010609060101010101" pitchFamily="49" charset="-122"/>
                          <a:sym typeface="Times New Roman" panose="02020603050405020304" pitchFamily="18" charset="0"/>
                        </a:rPr>
                        <a:t>, </a:t>
                      </a:r>
                      <a:r>
                        <a:rPr kumimoji="0" lang="zh-CN" altLang="en-US" sz="2800" b="1" i="0" u="none" strike="noStrike" cap="none" normalizeH="0" baseline="0">
                          <a:ln>
                            <a:noFill/>
                          </a:ln>
                          <a:solidFill>
                            <a:srgbClr val="000000"/>
                          </a:solidFill>
                          <a:effectLst/>
                          <a:latin typeface="楷体" panose="02010609060101010101" pitchFamily="49" charset="-122"/>
                          <a:ea typeface="楷体" panose="02010609060101010101" pitchFamily="49" charset="-122"/>
                          <a:sym typeface="Times New Roman" panose="02020603050405020304" pitchFamily="18" charset="0"/>
                        </a:rPr>
                        <a:t>曲解原文意思</a:t>
                      </a:r>
                      <a:endParaRPr kumimoji="0" lang="zh-CN" altLang="en-US" sz="2800" b="1" i="0" u="none" strike="noStrike" cap="none" normalizeH="0" baseline="0">
                        <a:ln>
                          <a:noFill/>
                        </a:ln>
                        <a:solidFill>
                          <a:schemeClr val="tx1"/>
                        </a:solidFill>
                        <a:effectLst/>
                        <a:latin typeface="楷体" panose="02010609060101010101" pitchFamily="49" charset="-122"/>
                        <a:ea typeface="楷体" panose="02010609060101010101" pitchFamily="49" charset="-122"/>
                        <a:sym typeface="楷体" panose="02010609060101010101" pitchFamily="49" charset="-122"/>
                      </a:endParaRPr>
                    </a:p>
                  </a:txBody>
                  <a:tcPr marL="121920" marR="121920" marT="54879" marB="54879" anchor="ctr" horzOverflow="overflow">
                    <a:lnL w="0" cap="flat" cmpd="sng" algn="ctr">
                      <a:solidFill>
                        <a:srgbClr val="000000"/>
                      </a:solidFill>
                      <a:prstDash val="solid"/>
                      <a:miter lim="800000"/>
                      <a:headEnd type="none" w="med" len="med"/>
                      <a:tailEnd type="none" w="med" len="med"/>
                    </a:lnL>
                    <a:lnR w="25400" cap="flat" cmpd="sng" algn="ctr">
                      <a:solidFill>
                        <a:srgbClr val="000000"/>
                      </a:solidFill>
                      <a:prstDash val="solid"/>
                      <a:miter lim="800000"/>
                      <a:headEnd type="none" w="med" len="med"/>
                      <a:tailEnd type="none" w="med" len="med"/>
                    </a:lnR>
                    <a:lnT w="0" cap="flat" cmpd="sng" algn="ctr">
                      <a:solidFill>
                        <a:srgbClr val="000000"/>
                      </a:solidFill>
                      <a:prstDash val="solid"/>
                      <a:miter lim="800000"/>
                      <a:headEnd type="none" w="med" len="med"/>
                      <a:tailEnd type="none" w="med" len="med"/>
                    </a:lnT>
                    <a:lnB w="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060030558"/>
                  </a:ext>
                </a:extLst>
              </a:tr>
              <a:tr h="1682750">
                <a:tc>
                  <a:txBody>
                    <a:bodyPr/>
                    <a:lstStyle>
                      <a:lvl1pPr marL="342900" indent="-34290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marL="742950" indent="-28575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marL="1143000" indent="-22860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marL="1600200" indent="-22860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marL="2057400" indent="-22860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marL="2514600" indent="-228600"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marL="2971800" indent="-228600"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marL="3429000" indent="-228600"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marL="3886200" indent="-228600"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342900" marR="0" lvl="0" indent="-342900" algn="ctr" defTabSz="914400" rtl="0" eaLnBrk="1" fontAlgn="base" latinLnBrk="0" hangingPunct="1">
                        <a:lnSpc>
                          <a:spcPct val="110000"/>
                        </a:lnSpc>
                        <a:spcBef>
                          <a:spcPct val="0"/>
                        </a:spcBef>
                        <a:spcAft>
                          <a:spcPct val="0"/>
                        </a:spcAft>
                        <a:buClrTx/>
                        <a:buSzTx/>
                        <a:buFont typeface="Arial" panose="020B0604020202020204" pitchFamily="34" charset="0"/>
                        <a:buNone/>
                        <a:tabLst/>
                      </a:pPr>
                      <a:r>
                        <a:rPr kumimoji="0" lang="zh-CN" altLang="zh-CN" sz="2800" b="1" i="0" u="none" strike="noStrike" cap="none" normalizeH="0" baseline="0">
                          <a:ln>
                            <a:noFill/>
                          </a:ln>
                          <a:solidFill>
                            <a:srgbClr val="000000"/>
                          </a:solidFill>
                          <a:effectLst/>
                          <a:latin typeface="楷体" panose="02010609060101010101" pitchFamily="49" charset="-122"/>
                          <a:ea typeface="楷体" panose="02010609060101010101" pitchFamily="49" charset="-122"/>
                          <a:sym typeface="Times New Roman" panose="02020603050405020304" pitchFamily="18" charset="0"/>
                        </a:rPr>
                        <a:t>扩缩范围</a:t>
                      </a:r>
                      <a:endParaRPr kumimoji="0" lang="zh-CN" altLang="zh-CN" sz="2800" b="1" i="0" u="none" strike="noStrike" cap="none" normalizeH="0" baseline="0">
                        <a:ln>
                          <a:noFill/>
                        </a:ln>
                        <a:solidFill>
                          <a:schemeClr val="tx1"/>
                        </a:solidFill>
                        <a:effectLst/>
                        <a:latin typeface="楷体" panose="02010609060101010101" pitchFamily="49" charset="-122"/>
                        <a:ea typeface="楷体" panose="02010609060101010101" pitchFamily="49" charset="-122"/>
                        <a:sym typeface="楷体" panose="02010609060101010101" pitchFamily="49" charset="-122"/>
                      </a:endParaRPr>
                    </a:p>
                  </a:txBody>
                  <a:tcPr marL="121920" marR="121920" marT="54879" marB="54879" anchor="ctr" horzOverflow="overflow">
                    <a:lnL w="25400" cap="flat" cmpd="sng" algn="ctr">
                      <a:solidFill>
                        <a:srgbClr val="000000"/>
                      </a:solidFill>
                      <a:prstDash val="solid"/>
                      <a:miter lim="800000"/>
                      <a:headEnd type="none" w="med" len="med"/>
                      <a:tailEnd type="none" w="med" len="med"/>
                    </a:lnL>
                    <a:lnR w="0" cap="flat" cmpd="sng" algn="ctr">
                      <a:solidFill>
                        <a:srgbClr val="000000"/>
                      </a:solidFill>
                      <a:prstDash val="solid"/>
                      <a:miter lim="800000"/>
                      <a:headEnd type="none" w="med" len="med"/>
                      <a:tailEnd type="none" w="med" len="med"/>
                    </a:lnR>
                    <a:lnT w="0" cap="flat" cmpd="sng" algn="ctr">
                      <a:solidFill>
                        <a:srgbClr val="000000"/>
                      </a:solidFill>
                      <a:prstDash val="solid"/>
                      <a:miter lim="800000"/>
                      <a:headEnd type="none" w="med" len="med"/>
                      <a:tailEnd type="none" w="med" len="med"/>
                    </a:lnT>
                    <a:lnB w="25400" cap="flat" cmpd="sng" algn="ctr">
                      <a:solidFill>
                        <a:srgbClr val="000000"/>
                      </a:solidFill>
                      <a:prstDash val="solid"/>
                      <a:miter lim="800000"/>
                      <a:headEnd type="none" w="med" len="med"/>
                      <a:tailEnd type="none" w="med" len="med"/>
                    </a:lnB>
                    <a:lnTlToBr>
                      <a:noFill/>
                    </a:lnTlToBr>
                    <a:lnBlToTr>
                      <a:noFill/>
                    </a:lnBlToTr>
                    <a:noFill/>
                  </a:tcPr>
                </a:tc>
                <a:tc>
                  <a:txBody>
                    <a:bodyPr/>
                    <a:lstStyle>
                      <a:lvl1pPr marL="342900" indent="-34290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marL="742950" indent="-28575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marL="1143000" indent="-22860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marL="1600200" indent="-22860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marL="2057400" indent="-228600">
                        <a:lnSpc>
                          <a:spcPct val="130000"/>
                        </a:lnSpc>
                        <a:spcAft>
                          <a:spcPts val="1000"/>
                        </a:spcAft>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marL="2514600" indent="-228600"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marL="2971800" indent="-228600"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marL="3429000" indent="-228600"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marL="3886200" indent="-228600" fontAlgn="base">
                        <a:lnSpc>
                          <a:spcPct val="130000"/>
                        </a:lnSpc>
                        <a:spcBef>
                          <a:spcPct val="0"/>
                        </a:spcBef>
                        <a:spcAft>
                          <a:spcPts val="1000"/>
                        </a:spcAft>
                        <a:buFont typeface="Arial" panose="020B0604020202020204" pitchFamily="34" charset="0"/>
                        <a:defRPr sz="14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342900" marR="0" lvl="0" indent="-342900" algn="l" defTabSz="914400" rtl="0" eaLnBrk="1" fontAlgn="base" latinLnBrk="0" hangingPunct="1">
                        <a:lnSpc>
                          <a:spcPct val="110000"/>
                        </a:lnSpc>
                        <a:spcBef>
                          <a:spcPct val="0"/>
                        </a:spcBef>
                        <a:spcAft>
                          <a:spcPct val="0"/>
                        </a:spcAft>
                        <a:buClrTx/>
                        <a:buSzTx/>
                        <a:buFont typeface="Arial" panose="020B0604020202020204" pitchFamily="34" charset="0"/>
                        <a:buNone/>
                        <a:tabLst/>
                      </a:pPr>
                      <a:r>
                        <a:rPr kumimoji="0" lang="zh-CN" altLang="en-US" sz="2800" b="1" i="0" u="none" strike="noStrike" cap="none" normalizeH="0" baseline="0">
                          <a:ln>
                            <a:noFill/>
                          </a:ln>
                          <a:solidFill>
                            <a:srgbClr val="000000"/>
                          </a:solidFill>
                          <a:effectLst/>
                          <a:latin typeface="楷体" panose="02010609060101010101" pitchFamily="49" charset="-122"/>
                          <a:ea typeface="楷体" panose="02010609060101010101" pitchFamily="49" charset="-122"/>
                          <a:sym typeface="Times New Roman" panose="02020603050405020304" pitchFamily="18" charset="0"/>
                        </a:rPr>
                        <a:t>通过改变或去掉文章中的限制性词语</a:t>
                      </a:r>
                      <a:r>
                        <a:rPr kumimoji="0" lang="en-US" altLang="zh-CN" sz="2800" b="1" i="0" u="none" strike="noStrike" cap="none" normalizeH="0" baseline="0">
                          <a:ln>
                            <a:noFill/>
                          </a:ln>
                          <a:solidFill>
                            <a:srgbClr val="000000"/>
                          </a:solidFill>
                          <a:effectLst/>
                          <a:latin typeface="楷体" panose="02010609060101010101" pitchFamily="49" charset="-122"/>
                          <a:ea typeface="楷体" panose="02010609060101010101" pitchFamily="49" charset="-122"/>
                          <a:sym typeface="Times New Roman" panose="02020603050405020304" pitchFamily="18" charset="0"/>
                        </a:rPr>
                        <a:t>, </a:t>
                      </a:r>
                      <a:r>
                        <a:rPr kumimoji="0" lang="zh-CN" altLang="en-US" sz="2800" b="1" i="0" u="none" strike="noStrike" cap="none" normalizeH="0" baseline="0">
                          <a:ln>
                            <a:noFill/>
                          </a:ln>
                          <a:solidFill>
                            <a:srgbClr val="000000"/>
                          </a:solidFill>
                          <a:effectLst/>
                          <a:latin typeface="楷体" panose="02010609060101010101" pitchFamily="49" charset="-122"/>
                          <a:ea typeface="楷体" panose="02010609060101010101" pitchFamily="49" charset="-122"/>
                          <a:sym typeface="Times New Roman" panose="02020603050405020304" pitchFamily="18" charset="0"/>
                        </a:rPr>
                        <a:t>将信息改变</a:t>
                      </a:r>
                      <a:r>
                        <a:rPr kumimoji="0" lang="en-US" altLang="zh-CN" sz="2800" b="1" i="0" u="none" strike="noStrike" cap="none" normalizeH="0" baseline="0">
                          <a:ln>
                            <a:noFill/>
                          </a:ln>
                          <a:solidFill>
                            <a:srgbClr val="000000"/>
                          </a:solidFill>
                          <a:effectLst/>
                          <a:latin typeface="楷体" panose="02010609060101010101" pitchFamily="49" charset="-122"/>
                          <a:ea typeface="楷体" panose="02010609060101010101" pitchFamily="49" charset="-122"/>
                          <a:sym typeface="Times New Roman" panose="02020603050405020304" pitchFamily="18" charset="0"/>
                        </a:rPr>
                        <a:t>, </a:t>
                      </a:r>
                      <a:r>
                        <a:rPr kumimoji="0" lang="zh-CN" altLang="en-US" sz="2800" b="1" i="0" u="none" strike="noStrike" cap="none" normalizeH="0" baseline="0">
                          <a:ln>
                            <a:noFill/>
                          </a:ln>
                          <a:solidFill>
                            <a:srgbClr val="000000"/>
                          </a:solidFill>
                          <a:effectLst/>
                          <a:latin typeface="楷体" panose="02010609060101010101" pitchFamily="49" charset="-122"/>
                          <a:ea typeface="楷体" panose="02010609060101010101" pitchFamily="49" charset="-122"/>
                          <a:sym typeface="Times New Roman" panose="02020603050405020304" pitchFamily="18" charset="0"/>
                        </a:rPr>
                        <a:t>造成干扰</a:t>
                      </a:r>
                      <a:endParaRPr kumimoji="0" lang="zh-CN" altLang="en-US" sz="2800" b="1" i="0" u="none" strike="noStrike" cap="none" normalizeH="0" baseline="0">
                        <a:ln>
                          <a:noFill/>
                        </a:ln>
                        <a:solidFill>
                          <a:schemeClr val="tx1"/>
                        </a:solidFill>
                        <a:effectLst/>
                        <a:latin typeface="楷体" panose="02010609060101010101" pitchFamily="49" charset="-122"/>
                        <a:ea typeface="楷体" panose="02010609060101010101" pitchFamily="49" charset="-122"/>
                        <a:sym typeface="楷体" panose="02010609060101010101" pitchFamily="49" charset="-122"/>
                      </a:endParaRPr>
                    </a:p>
                  </a:txBody>
                  <a:tcPr marL="121920" marR="121920" marT="54879" marB="54879" anchor="ctr" horzOverflow="overflow">
                    <a:lnL w="0" cap="flat" cmpd="sng" algn="ctr">
                      <a:solidFill>
                        <a:srgbClr val="000000"/>
                      </a:solidFill>
                      <a:prstDash val="solid"/>
                      <a:miter lim="800000"/>
                      <a:headEnd type="none" w="med" len="med"/>
                      <a:tailEnd type="none" w="med" len="med"/>
                    </a:lnL>
                    <a:lnR w="25400" cap="flat" cmpd="sng" algn="ctr">
                      <a:solidFill>
                        <a:srgbClr val="000000"/>
                      </a:solidFill>
                      <a:prstDash val="solid"/>
                      <a:miter lim="800000"/>
                      <a:headEnd type="none" w="med" len="med"/>
                      <a:tailEnd type="none" w="med" len="med"/>
                    </a:lnR>
                    <a:lnT w="0" cap="flat" cmpd="sng" algn="ctr">
                      <a:solidFill>
                        <a:srgbClr val="000000"/>
                      </a:solidFill>
                      <a:prstDash val="solid"/>
                      <a:miter lim="800000"/>
                      <a:headEnd type="none" w="med" len="med"/>
                      <a:tailEnd type="none" w="med" len="med"/>
                    </a:lnT>
                    <a:lnB w="25400" cap="flat" cmpd="sng" algn="ctr">
                      <a:solidFill>
                        <a:srgbClr val="000000"/>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3781229059"/>
                  </a:ext>
                </a:extLst>
              </a:tr>
            </a:tbl>
          </a:graphicData>
        </a:graphic>
      </p:graphicFrame>
      <p:sp>
        <p:nvSpPr>
          <p:cNvPr id="52243" name="文本框 1327105">
            <a:extLst>
              <a:ext uri="{FF2B5EF4-FFF2-40B4-BE49-F238E27FC236}">
                <a16:creationId xmlns:a16="http://schemas.microsoft.com/office/drawing/2014/main" id="{376833B5-BA40-4DF8-B3F2-1113C43A8538}"/>
              </a:ext>
            </a:extLst>
          </p:cNvPr>
          <p:cNvSpPr>
            <a:spLocks noChangeArrowheads="1"/>
          </p:cNvSpPr>
          <p:nvPr/>
        </p:nvSpPr>
        <p:spPr bwMode="auto">
          <a:xfrm>
            <a:off x="2176463" y="311150"/>
            <a:ext cx="5097462"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235" tIns="58618" rIns="117235" bIns="58618">
            <a:spAutoFit/>
          </a:bodyPr>
          <a:lstStyle/>
          <a:p>
            <a:r>
              <a:rPr lang="en-US" altLang="zh-CN" sz="3200" b="1">
                <a:solidFill>
                  <a:srgbClr val="FF0000"/>
                </a:solidFill>
                <a:latin typeface="楷体" panose="02010609060101010101" pitchFamily="49" charset="-122"/>
                <a:ea typeface="楷体" panose="02010609060101010101" pitchFamily="49" charset="-122"/>
                <a:sym typeface="楷体" panose="02010609060101010101" pitchFamily="49" charset="-122"/>
              </a:rPr>
              <a:t>2. </a:t>
            </a:r>
            <a:r>
              <a:rPr lang="zh-CN" altLang="en-US" sz="3200" b="1">
                <a:solidFill>
                  <a:srgbClr val="FF0000"/>
                </a:solidFill>
                <a:latin typeface="楷体" panose="02010609060101010101" pitchFamily="49" charset="-122"/>
                <a:ea typeface="楷体" panose="02010609060101010101" pitchFamily="49" charset="-122"/>
                <a:sym typeface="楷体" panose="02010609060101010101" pitchFamily="49" charset="-122"/>
              </a:rPr>
              <a:t>干扰选项的特征</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灯片编号占位符 5">
            <a:extLst>
              <a:ext uri="{FF2B5EF4-FFF2-40B4-BE49-F238E27FC236}">
                <a16:creationId xmlns:a16="http://schemas.microsoft.com/office/drawing/2014/main" id="{EF842DE1-1BBE-4E38-B1D3-A77F710DFC41}"/>
              </a:ext>
            </a:extLst>
          </p:cNvPr>
          <p:cNvSpPr>
            <a:spLocks noGrp="1"/>
          </p:cNvSpPr>
          <p:nvPr>
            <p:ph type="sldNum" sz="quarter" idx="12"/>
          </p:nvPr>
        </p:nvSpPr>
        <p:spPr/>
        <p:txBody>
          <a:bodyPr/>
          <a:lstStyle/>
          <a:p>
            <a:fld id="{0334AD5C-0A2B-4318-9FA6-C7DCDBAB7113}" type="slidenum">
              <a:rPr lang="zh-CN" altLang="en-US"/>
              <a:pPr/>
              <a:t>5</a:t>
            </a:fld>
            <a:endParaRPr lang="zh-CN" altLang="en-US" sz="1800">
              <a:solidFill>
                <a:schemeClr val="tx1"/>
              </a:solidFill>
            </a:endParaRPr>
          </a:p>
        </p:txBody>
      </p:sp>
      <p:grpSp>
        <p:nvGrpSpPr>
          <p:cNvPr id="7170" name="组合 2">
            <a:extLst>
              <a:ext uri="{FF2B5EF4-FFF2-40B4-BE49-F238E27FC236}">
                <a16:creationId xmlns:a16="http://schemas.microsoft.com/office/drawing/2014/main" id="{75177EB5-3F61-4B45-9265-EF3D25D1492F}"/>
              </a:ext>
            </a:extLst>
          </p:cNvPr>
          <p:cNvGrpSpPr>
            <a:grpSpLocks/>
          </p:cNvGrpSpPr>
          <p:nvPr/>
        </p:nvGrpSpPr>
        <p:grpSpPr bwMode="auto">
          <a:xfrm>
            <a:off x="1822450" y="1479550"/>
            <a:ext cx="8402638" cy="3540125"/>
            <a:chOff x="0" y="0"/>
            <a:chExt cx="13233" cy="5574"/>
          </a:xfrm>
        </p:grpSpPr>
        <p:sp>
          <p:nvSpPr>
            <p:cNvPr id="7171" name="矩形 8" descr="e7d195523061f1c09d430b2e086820dbf734666a277b0d4b500BB7A72AB1412ED5183AD7B3816201F88CE1DA88F1BDB3B214B2C038CB098A30603A7C73162896CA56D5F2C85C2877766F9AF7CC3216D7F6A1C23684E187493FCF78693406427FD857646402F444B4DC3D5B128D31A67A4F93D7314688C9C47BA6DF40574F08711A7B130DB5745A568E9FCAFC9E4429DC">
              <a:extLst>
                <a:ext uri="{FF2B5EF4-FFF2-40B4-BE49-F238E27FC236}">
                  <a16:creationId xmlns:a16="http://schemas.microsoft.com/office/drawing/2014/main" id="{95FDA045-DA09-4637-875B-9636DF05D385}"/>
                </a:ext>
              </a:extLst>
            </p:cNvPr>
            <p:cNvSpPr>
              <a:spLocks noChangeArrowheads="1"/>
            </p:cNvSpPr>
            <p:nvPr/>
          </p:nvSpPr>
          <p:spPr bwMode="auto">
            <a:xfrm>
              <a:off x="0" y="1945"/>
              <a:ext cx="3030" cy="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4800" b="1">
                  <a:solidFill>
                    <a:srgbClr val="2E75B5"/>
                  </a:solidFill>
                  <a:latin typeface="Times New Roman" panose="02020603050405020304" pitchFamily="18" charset="0"/>
                  <a:sym typeface="Times New Roman" panose="02020603050405020304" pitchFamily="18" charset="0"/>
                </a:rPr>
                <a:t>目 录</a:t>
              </a:r>
            </a:p>
          </p:txBody>
        </p:sp>
        <p:sp>
          <p:nvSpPr>
            <p:cNvPr id="7172" name="矩形 11">
              <a:extLst>
                <a:ext uri="{FF2B5EF4-FFF2-40B4-BE49-F238E27FC236}">
                  <a16:creationId xmlns:a16="http://schemas.microsoft.com/office/drawing/2014/main" id="{0B2193E0-EFA9-4D38-B931-FD18CADA05B8}"/>
                </a:ext>
              </a:extLst>
            </p:cNvPr>
            <p:cNvSpPr>
              <a:spLocks noChangeArrowheads="1"/>
            </p:cNvSpPr>
            <p:nvPr/>
          </p:nvSpPr>
          <p:spPr bwMode="auto">
            <a:xfrm>
              <a:off x="5995" y="135"/>
              <a:ext cx="5946"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zh-CN" altLang="en-US" sz="2000" b="1">
                  <a:solidFill>
                    <a:srgbClr val="FF0000"/>
                  </a:solidFill>
                  <a:ea typeface="微软雅黑" panose="020B0503020204020204" pitchFamily="34" charset="-122"/>
                  <a:sym typeface="Arial" panose="020B0604020202020204" pitchFamily="34" charset="0"/>
                </a:rPr>
                <a:t>高考前十天英语科复习总体原则</a:t>
              </a:r>
              <a:endParaRPr lang="en-US" altLang="zh-CN" sz="2000" b="1">
                <a:solidFill>
                  <a:srgbClr val="FF0000"/>
                </a:solidFill>
                <a:ea typeface="微软雅黑" panose="020B0503020204020204" pitchFamily="34" charset="-122"/>
                <a:sym typeface="Arial" panose="020B0604020202020204" pitchFamily="34" charset="0"/>
              </a:endParaRPr>
            </a:p>
          </p:txBody>
        </p:sp>
        <p:sp>
          <p:nvSpPr>
            <p:cNvPr id="7173" name="矩形 1">
              <a:extLst>
                <a:ext uri="{FF2B5EF4-FFF2-40B4-BE49-F238E27FC236}">
                  <a16:creationId xmlns:a16="http://schemas.microsoft.com/office/drawing/2014/main" id="{6CDB8F66-990C-4C03-B73A-CA8B55B8E12C}"/>
                </a:ext>
              </a:extLst>
            </p:cNvPr>
            <p:cNvSpPr>
              <a:spLocks noChangeArrowheads="1"/>
            </p:cNvSpPr>
            <p:nvPr/>
          </p:nvSpPr>
          <p:spPr bwMode="auto">
            <a:xfrm>
              <a:off x="3457" y="226"/>
              <a:ext cx="72" cy="5179"/>
            </a:xfrm>
            <a:prstGeom prst="rect">
              <a:avLst/>
            </a:prstGeom>
            <a:solidFill>
              <a:schemeClr val="accent1"/>
            </a:solidFill>
            <a:ln w="19050" cap="flat" cmpd="sng">
              <a:solidFill>
                <a:srgbClr val="FFFFFF"/>
              </a:solidFill>
              <a:miter lim="800000"/>
              <a:headEnd/>
              <a:tailEnd/>
            </a:ln>
          </p:spPr>
          <p:txBody>
            <a:bodyPr anchor="ctr"/>
            <a:lstStyle/>
            <a:p>
              <a:pPr algn="ctr"/>
              <a:endParaRPr lang="zh-CN" altLang="zh-CN">
                <a:solidFill>
                  <a:srgbClr val="FFFFFF"/>
                </a:solidFill>
              </a:endParaRPr>
            </a:p>
          </p:txBody>
        </p:sp>
        <p:sp>
          <p:nvSpPr>
            <p:cNvPr id="7174" name="矩形 10">
              <a:extLst>
                <a:ext uri="{FF2B5EF4-FFF2-40B4-BE49-F238E27FC236}">
                  <a16:creationId xmlns:a16="http://schemas.microsoft.com/office/drawing/2014/main" id="{8F8119DD-1994-4AE2-AD75-36A0E861F8A4}"/>
                </a:ext>
              </a:extLst>
            </p:cNvPr>
            <p:cNvSpPr>
              <a:spLocks noChangeArrowheads="1"/>
            </p:cNvSpPr>
            <p:nvPr/>
          </p:nvSpPr>
          <p:spPr bwMode="auto">
            <a:xfrm>
              <a:off x="4401" y="0"/>
              <a:ext cx="1386" cy="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4400" b="1">
                  <a:solidFill>
                    <a:srgbClr val="FF0000"/>
                  </a:solidFill>
                  <a:latin typeface="微软雅黑" panose="020B0503020204020204" pitchFamily="34" charset="-122"/>
                  <a:ea typeface="微软雅黑" panose="020B0503020204020204" pitchFamily="34" charset="-122"/>
                  <a:sym typeface="Times New Roman" panose="02020603050405020304" pitchFamily="18" charset="0"/>
                </a:rPr>
                <a:t>01</a:t>
              </a:r>
            </a:p>
          </p:txBody>
        </p:sp>
        <p:sp>
          <p:nvSpPr>
            <p:cNvPr id="7175" name="矩形 13">
              <a:extLst>
                <a:ext uri="{FF2B5EF4-FFF2-40B4-BE49-F238E27FC236}">
                  <a16:creationId xmlns:a16="http://schemas.microsoft.com/office/drawing/2014/main" id="{04DD428C-61AE-4A02-98EC-0B8049DAAD38}"/>
                </a:ext>
              </a:extLst>
            </p:cNvPr>
            <p:cNvSpPr>
              <a:spLocks noChangeArrowheads="1"/>
            </p:cNvSpPr>
            <p:nvPr/>
          </p:nvSpPr>
          <p:spPr bwMode="auto">
            <a:xfrm>
              <a:off x="6077" y="1704"/>
              <a:ext cx="7157"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zh-CN" altLang="en-US" sz="2000" b="1">
                  <a:solidFill>
                    <a:srgbClr val="2E75B5"/>
                  </a:solidFill>
                  <a:ea typeface="微软雅黑" panose="020B0503020204020204" pitchFamily="34" charset="-122"/>
                  <a:sym typeface="Arial" panose="020B0604020202020204" pitchFamily="34" charset="0"/>
                </a:rPr>
                <a:t>冲刺前重难点词汇、热门时事词汇汇编</a:t>
              </a:r>
              <a:endParaRPr lang="en-US" altLang="zh-CN" sz="2000" b="1">
                <a:solidFill>
                  <a:srgbClr val="2E75B5"/>
                </a:solidFill>
                <a:ea typeface="微软雅黑" panose="020B0503020204020204" pitchFamily="34" charset="-122"/>
                <a:sym typeface="Arial" panose="020B0604020202020204" pitchFamily="34" charset="0"/>
              </a:endParaRPr>
            </a:p>
          </p:txBody>
        </p:sp>
        <p:sp>
          <p:nvSpPr>
            <p:cNvPr id="7176" name="矩形 14">
              <a:extLst>
                <a:ext uri="{FF2B5EF4-FFF2-40B4-BE49-F238E27FC236}">
                  <a16:creationId xmlns:a16="http://schemas.microsoft.com/office/drawing/2014/main" id="{8A61F4DC-D43D-401C-9C3B-C87DD9B72942}"/>
                </a:ext>
              </a:extLst>
            </p:cNvPr>
            <p:cNvSpPr>
              <a:spLocks noChangeArrowheads="1"/>
            </p:cNvSpPr>
            <p:nvPr/>
          </p:nvSpPr>
          <p:spPr bwMode="auto">
            <a:xfrm>
              <a:off x="4401" y="1479"/>
              <a:ext cx="1386" cy="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4400" b="1">
                  <a:solidFill>
                    <a:srgbClr val="2E75B5"/>
                  </a:solidFill>
                  <a:latin typeface="微软雅黑" panose="020B0503020204020204" pitchFamily="34" charset="-122"/>
                  <a:ea typeface="微软雅黑" panose="020B0503020204020204" pitchFamily="34" charset="-122"/>
                  <a:sym typeface="Times New Roman" panose="02020603050405020304" pitchFamily="18" charset="0"/>
                </a:rPr>
                <a:t>02</a:t>
              </a:r>
            </a:p>
          </p:txBody>
        </p:sp>
        <p:sp>
          <p:nvSpPr>
            <p:cNvPr id="7177" name="矩形 15">
              <a:extLst>
                <a:ext uri="{FF2B5EF4-FFF2-40B4-BE49-F238E27FC236}">
                  <a16:creationId xmlns:a16="http://schemas.microsoft.com/office/drawing/2014/main" id="{5518EBA0-93ED-485F-BB30-E2360835E420}"/>
                </a:ext>
              </a:extLst>
            </p:cNvPr>
            <p:cNvSpPr>
              <a:spLocks noChangeArrowheads="1"/>
            </p:cNvSpPr>
            <p:nvPr/>
          </p:nvSpPr>
          <p:spPr bwMode="auto">
            <a:xfrm>
              <a:off x="6077" y="2772"/>
              <a:ext cx="6753" cy="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zh-CN" altLang="en-US" sz="2000" b="1">
                  <a:solidFill>
                    <a:srgbClr val="2E75B5"/>
                  </a:solidFill>
                  <a:ea typeface="微软雅黑" panose="020B0503020204020204" pitchFamily="34" charset="-122"/>
                  <a:sym typeface="Arial" panose="020B0604020202020204" pitchFamily="34" charset="0"/>
                </a:rPr>
                <a:t>高考英语重、难点题型答题技巧讲解</a:t>
              </a:r>
              <a:endParaRPr lang="en-US" altLang="zh-CN" sz="2000" b="1">
                <a:solidFill>
                  <a:srgbClr val="2E75B5"/>
                </a:solidFill>
                <a:ea typeface="微软雅黑" panose="020B0503020204020204" pitchFamily="34" charset="-122"/>
                <a:sym typeface="Arial" panose="020B0604020202020204" pitchFamily="34" charset="0"/>
              </a:endParaRPr>
            </a:p>
            <a:p>
              <a:pPr>
                <a:lnSpc>
                  <a:spcPct val="150000"/>
                </a:lnSpc>
              </a:pPr>
              <a:r>
                <a:rPr lang="zh-CN" altLang="en-US" sz="2000" b="1">
                  <a:solidFill>
                    <a:srgbClr val="2E75B5"/>
                  </a:solidFill>
                  <a:ea typeface="微软雅黑" panose="020B0503020204020204" pitchFamily="34" charset="-122"/>
                  <a:sym typeface="Arial" panose="020B0604020202020204" pitchFamily="34" charset="0"/>
                </a:rPr>
                <a:t>及</a:t>
              </a:r>
              <a:r>
                <a:rPr lang="en-US" altLang="zh-CN" sz="2000" b="1">
                  <a:solidFill>
                    <a:srgbClr val="2E75B5"/>
                  </a:solidFill>
                  <a:ea typeface="微软雅黑" panose="020B0503020204020204" pitchFamily="34" charset="-122"/>
                  <a:sym typeface="Arial" panose="020B0604020202020204" pitchFamily="34" charset="0"/>
                </a:rPr>
                <a:t>2021</a:t>
              </a:r>
              <a:r>
                <a:rPr lang="zh-CN" altLang="en-US" sz="2000" b="1">
                  <a:solidFill>
                    <a:srgbClr val="2E75B5"/>
                  </a:solidFill>
                  <a:ea typeface="微软雅黑" panose="020B0503020204020204" pitchFamily="34" charset="-122"/>
                  <a:sym typeface="Arial" panose="020B0604020202020204" pitchFamily="34" charset="0"/>
                </a:rPr>
                <a:t>年高考考点预测</a:t>
              </a:r>
              <a:endParaRPr lang="en-US" altLang="zh-CN" sz="2000" b="1">
                <a:solidFill>
                  <a:srgbClr val="2E75B5"/>
                </a:solidFill>
                <a:ea typeface="微软雅黑" panose="020B0503020204020204" pitchFamily="34" charset="-122"/>
                <a:sym typeface="Arial" panose="020B0604020202020204" pitchFamily="34" charset="0"/>
              </a:endParaRPr>
            </a:p>
          </p:txBody>
        </p:sp>
        <p:sp>
          <p:nvSpPr>
            <p:cNvPr id="7178" name="矩形 16">
              <a:extLst>
                <a:ext uri="{FF2B5EF4-FFF2-40B4-BE49-F238E27FC236}">
                  <a16:creationId xmlns:a16="http://schemas.microsoft.com/office/drawing/2014/main" id="{930C6422-B652-4A15-AF80-55EF44BEB401}"/>
                </a:ext>
              </a:extLst>
            </p:cNvPr>
            <p:cNvSpPr>
              <a:spLocks noChangeArrowheads="1"/>
            </p:cNvSpPr>
            <p:nvPr/>
          </p:nvSpPr>
          <p:spPr bwMode="auto">
            <a:xfrm>
              <a:off x="4440" y="2923"/>
              <a:ext cx="1386" cy="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4400" b="1">
                  <a:solidFill>
                    <a:srgbClr val="2E75B5"/>
                  </a:solidFill>
                  <a:latin typeface="微软雅黑" panose="020B0503020204020204" pitchFamily="34" charset="-122"/>
                  <a:ea typeface="微软雅黑" panose="020B0503020204020204" pitchFamily="34" charset="-122"/>
                  <a:sym typeface="Times New Roman" panose="02020603050405020304" pitchFamily="18" charset="0"/>
                </a:rPr>
                <a:t>03</a:t>
              </a:r>
            </a:p>
          </p:txBody>
        </p:sp>
        <p:sp>
          <p:nvSpPr>
            <p:cNvPr id="7179" name="矩形 17">
              <a:extLst>
                <a:ext uri="{FF2B5EF4-FFF2-40B4-BE49-F238E27FC236}">
                  <a16:creationId xmlns:a16="http://schemas.microsoft.com/office/drawing/2014/main" id="{46CACE47-0402-460E-8566-23F553EE5F69}"/>
                </a:ext>
              </a:extLst>
            </p:cNvPr>
            <p:cNvSpPr>
              <a:spLocks noChangeArrowheads="1"/>
            </p:cNvSpPr>
            <p:nvPr/>
          </p:nvSpPr>
          <p:spPr bwMode="auto">
            <a:xfrm>
              <a:off x="6156" y="4587"/>
              <a:ext cx="5138" cy="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zh-CN" altLang="en-US" sz="2000" b="1">
                  <a:solidFill>
                    <a:srgbClr val="2E75B5"/>
                  </a:solidFill>
                  <a:ea typeface="微软雅黑" panose="020B0503020204020204" pitchFamily="34" charset="-122"/>
                  <a:sym typeface="Arial" panose="020B0604020202020204" pitchFamily="34" charset="0"/>
                </a:rPr>
                <a:t>高考英语科考试微技巧指导</a:t>
              </a:r>
              <a:endParaRPr lang="en-US" altLang="zh-CN" sz="2000" b="1">
                <a:solidFill>
                  <a:srgbClr val="2E75B5"/>
                </a:solidFill>
                <a:ea typeface="微软雅黑" panose="020B0503020204020204" pitchFamily="34" charset="-122"/>
                <a:sym typeface="Arial" panose="020B0604020202020204" pitchFamily="34" charset="0"/>
              </a:endParaRPr>
            </a:p>
          </p:txBody>
        </p:sp>
        <p:sp>
          <p:nvSpPr>
            <p:cNvPr id="7180" name="矩形 18">
              <a:extLst>
                <a:ext uri="{FF2B5EF4-FFF2-40B4-BE49-F238E27FC236}">
                  <a16:creationId xmlns:a16="http://schemas.microsoft.com/office/drawing/2014/main" id="{09A4C5E1-B745-44CC-9981-F271327E3788}"/>
                </a:ext>
              </a:extLst>
            </p:cNvPr>
            <p:cNvSpPr>
              <a:spLocks noChangeArrowheads="1"/>
            </p:cNvSpPr>
            <p:nvPr/>
          </p:nvSpPr>
          <p:spPr bwMode="auto">
            <a:xfrm>
              <a:off x="4480" y="4362"/>
              <a:ext cx="1386" cy="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4400" b="1">
                  <a:solidFill>
                    <a:srgbClr val="2E75B5"/>
                  </a:solidFill>
                  <a:latin typeface="微软雅黑" panose="020B0503020204020204" pitchFamily="34" charset="-122"/>
                  <a:ea typeface="微软雅黑" panose="020B0503020204020204" pitchFamily="34" charset="-122"/>
                  <a:sym typeface="Times New Roman" panose="02020603050405020304" pitchFamily="18" charset="0"/>
                </a:rPr>
                <a:t>04</a:t>
              </a: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5">
            <a:extLst>
              <a:ext uri="{FF2B5EF4-FFF2-40B4-BE49-F238E27FC236}">
                <a16:creationId xmlns:a16="http://schemas.microsoft.com/office/drawing/2014/main" id="{3B7B174F-737B-406E-AF3A-899833D817B5}"/>
              </a:ext>
            </a:extLst>
          </p:cNvPr>
          <p:cNvSpPr>
            <a:spLocks noGrp="1"/>
          </p:cNvSpPr>
          <p:nvPr>
            <p:ph type="sldNum" sz="quarter" idx="12"/>
          </p:nvPr>
        </p:nvSpPr>
        <p:spPr/>
        <p:txBody>
          <a:bodyPr/>
          <a:lstStyle/>
          <a:p>
            <a:fld id="{7695EFF8-CF6B-490B-9A77-C5359A4BD982}" type="slidenum">
              <a:rPr lang="zh-CN" altLang="en-US"/>
              <a:pPr/>
              <a:t>50</a:t>
            </a:fld>
            <a:endParaRPr lang="zh-CN" altLang="en-US" sz="1800">
              <a:solidFill>
                <a:schemeClr val="tx1"/>
              </a:solidFill>
            </a:endParaRPr>
          </a:p>
        </p:txBody>
      </p:sp>
      <p:sp>
        <p:nvSpPr>
          <p:cNvPr id="53250" name="标题 11265">
            <a:extLst>
              <a:ext uri="{FF2B5EF4-FFF2-40B4-BE49-F238E27FC236}">
                <a16:creationId xmlns:a16="http://schemas.microsoft.com/office/drawing/2014/main" id="{6DC46F39-92A5-422E-BDC5-ECFF2CFCD278}"/>
              </a:ext>
            </a:extLst>
          </p:cNvPr>
          <p:cNvSpPr>
            <a:spLocks noChangeArrowheads="1"/>
          </p:cNvSpPr>
          <p:nvPr/>
        </p:nvSpPr>
        <p:spPr bwMode="auto">
          <a:xfrm>
            <a:off x="2176463" y="511175"/>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00" tIns="38100" rIns="76200" bIns="38100" anchor="ctr"/>
          <a:lstStyle/>
          <a:p>
            <a:r>
              <a:rPr lang="zh-CN" altLang="en-US" sz="3200" b="1">
                <a:ea typeface="微软雅黑" panose="020B0503020204020204" pitchFamily="34" charset="-122"/>
                <a:sym typeface="Arial" panose="020B0604020202020204" pitchFamily="34" charset="0"/>
              </a:rPr>
              <a:t>阅读中主旨大意题的题型分类</a:t>
            </a:r>
          </a:p>
        </p:txBody>
      </p:sp>
      <p:sp>
        <p:nvSpPr>
          <p:cNvPr id="53251" name="文本框 4">
            <a:extLst>
              <a:ext uri="{FF2B5EF4-FFF2-40B4-BE49-F238E27FC236}">
                <a16:creationId xmlns:a16="http://schemas.microsoft.com/office/drawing/2014/main" id="{578F43D0-6C98-4856-8B0B-81B173E3A8A4}"/>
              </a:ext>
            </a:extLst>
          </p:cNvPr>
          <p:cNvSpPr>
            <a:spLocks noChangeArrowheads="1"/>
          </p:cNvSpPr>
          <p:nvPr/>
        </p:nvSpPr>
        <p:spPr bwMode="auto">
          <a:xfrm>
            <a:off x="1011238" y="2970213"/>
            <a:ext cx="2330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3200" b="1">
                <a:solidFill>
                  <a:srgbClr val="000000"/>
                </a:solidFill>
                <a:ea typeface="微软雅黑" panose="020B0503020204020204" pitchFamily="34" charset="-122"/>
                <a:sym typeface="Arial" panose="020B0604020202020204" pitchFamily="34" charset="0"/>
              </a:rPr>
              <a:t>主旨题</a:t>
            </a:r>
          </a:p>
        </p:txBody>
      </p:sp>
      <p:sp>
        <p:nvSpPr>
          <p:cNvPr id="53252" name="文本框 7">
            <a:extLst>
              <a:ext uri="{FF2B5EF4-FFF2-40B4-BE49-F238E27FC236}">
                <a16:creationId xmlns:a16="http://schemas.microsoft.com/office/drawing/2014/main" id="{90C9CA44-47A2-48BA-9DEF-D7DA0072EF80}"/>
              </a:ext>
            </a:extLst>
          </p:cNvPr>
          <p:cNvSpPr>
            <a:spLocks noChangeArrowheads="1"/>
          </p:cNvSpPr>
          <p:nvPr/>
        </p:nvSpPr>
        <p:spPr bwMode="auto">
          <a:xfrm>
            <a:off x="3138488" y="1485900"/>
            <a:ext cx="41116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3200" b="1">
                <a:solidFill>
                  <a:srgbClr val="000000"/>
                </a:solidFill>
                <a:ea typeface="微软雅黑" panose="020B0503020204020204" pitchFamily="34" charset="-122"/>
                <a:sym typeface="Arial" panose="020B0604020202020204" pitchFamily="34" charset="0"/>
              </a:rPr>
              <a:t>标题类</a:t>
            </a:r>
          </a:p>
          <a:p>
            <a:r>
              <a:rPr lang="zh-CN" altLang="en-US" sz="3200" b="1">
                <a:solidFill>
                  <a:srgbClr val="0000FF"/>
                </a:solidFill>
                <a:ea typeface="微软雅黑" panose="020B0503020204020204" pitchFamily="34" charset="-122"/>
                <a:sym typeface="Arial" panose="020B0604020202020204" pitchFamily="34" charset="0"/>
              </a:rPr>
              <a:t>(the best ti</a:t>
            </a:r>
            <a:r>
              <a:rPr lang="en-US" altLang="zh-CN" sz="3200" b="1">
                <a:solidFill>
                  <a:srgbClr val="0000FF"/>
                </a:solidFill>
                <a:ea typeface="微软雅黑" panose="020B0503020204020204" pitchFamily="34" charset="-122"/>
                <a:sym typeface="Arial" panose="020B0604020202020204" pitchFamily="34" charset="0"/>
              </a:rPr>
              <a:t>t</a:t>
            </a:r>
            <a:r>
              <a:rPr lang="zh-CN" altLang="en-US" sz="3200" b="1">
                <a:solidFill>
                  <a:srgbClr val="0000FF"/>
                </a:solidFill>
                <a:ea typeface="微软雅黑" panose="020B0503020204020204" pitchFamily="34" charset="-122"/>
                <a:sym typeface="Arial" panose="020B0604020202020204" pitchFamily="34" charset="0"/>
              </a:rPr>
              <a:t>le)</a:t>
            </a:r>
          </a:p>
        </p:txBody>
      </p:sp>
      <p:sp>
        <p:nvSpPr>
          <p:cNvPr id="53253" name="文本框 8">
            <a:extLst>
              <a:ext uri="{FF2B5EF4-FFF2-40B4-BE49-F238E27FC236}">
                <a16:creationId xmlns:a16="http://schemas.microsoft.com/office/drawing/2014/main" id="{E7F4CFA2-4E51-4AE3-8B2D-4314C858E4DE}"/>
              </a:ext>
            </a:extLst>
          </p:cNvPr>
          <p:cNvSpPr>
            <a:spLocks noChangeArrowheads="1"/>
          </p:cNvSpPr>
          <p:nvPr/>
        </p:nvSpPr>
        <p:spPr bwMode="auto">
          <a:xfrm>
            <a:off x="3027363" y="2781300"/>
            <a:ext cx="95027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3200" b="1">
                <a:solidFill>
                  <a:srgbClr val="000000"/>
                </a:solidFill>
                <a:ea typeface="微软雅黑" panose="020B0503020204020204" pitchFamily="34" charset="-122"/>
                <a:sym typeface="Arial" panose="020B0604020202020204" pitchFamily="34" charset="0"/>
              </a:rPr>
              <a:t>文章主旨</a:t>
            </a:r>
          </a:p>
          <a:p>
            <a:r>
              <a:rPr lang="zh-CN" altLang="en-US" sz="3200" b="1">
                <a:solidFill>
                  <a:srgbClr val="0000FF"/>
                </a:solidFill>
                <a:ea typeface="微软雅黑" panose="020B0503020204020204" pitchFamily="34" charset="-122"/>
                <a:sym typeface="Arial" panose="020B0604020202020204" pitchFamily="34" charset="0"/>
              </a:rPr>
              <a:t>(the main idea of the passage)</a:t>
            </a:r>
          </a:p>
        </p:txBody>
      </p:sp>
      <p:sp>
        <p:nvSpPr>
          <p:cNvPr id="53254" name="文本框 9">
            <a:extLst>
              <a:ext uri="{FF2B5EF4-FFF2-40B4-BE49-F238E27FC236}">
                <a16:creationId xmlns:a16="http://schemas.microsoft.com/office/drawing/2014/main" id="{3B02B186-674A-438C-975B-AC9FC37A0EE4}"/>
              </a:ext>
            </a:extLst>
          </p:cNvPr>
          <p:cNvSpPr>
            <a:spLocks noChangeArrowheads="1"/>
          </p:cNvSpPr>
          <p:nvPr/>
        </p:nvSpPr>
        <p:spPr bwMode="auto">
          <a:xfrm>
            <a:off x="3027363" y="4221163"/>
            <a:ext cx="85471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3200" b="1">
                <a:solidFill>
                  <a:srgbClr val="000000"/>
                </a:solidFill>
                <a:ea typeface="微软雅黑" panose="020B0503020204020204" pitchFamily="34" charset="-122"/>
                <a:sym typeface="Arial" panose="020B0604020202020204" pitchFamily="34" charset="0"/>
              </a:rPr>
              <a:t>段落主旨</a:t>
            </a:r>
          </a:p>
          <a:p>
            <a:r>
              <a:rPr lang="zh-CN" altLang="en-US" sz="3200" b="1">
                <a:solidFill>
                  <a:srgbClr val="0000FF"/>
                </a:solidFill>
                <a:ea typeface="微软雅黑" panose="020B0503020204020204" pitchFamily="34" charset="-122"/>
                <a:sym typeface="Arial" panose="020B0604020202020204" pitchFamily="34" charset="0"/>
              </a:rPr>
              <a:t>the main idea of a paragraph)</a:t>
            </a:r>
          </a:p>
        </p:txBody>
      </p:sp>
      <p:sp>
        <p:nvSpPr>
          <p:cNvPr id="53255" name="左大括号 11271">
            <a:extLst>
              <a:ext uri="{FF2B5EF4-FFF2-40B4-BE49-F238E27FC236}">
                <a16:creationId xmlns:a16="http://schemas.microsoft.com/office/drawing/2014/main" id="{F229531B-2CE5-4C74-A3D8-46A81DA6E967}"/>
              </a:ext>
            </a:extLst>
          </p:cNvPr>
          <p:cNvSpPr>
            <a:spLocks/>
          </p:cNvSpPr>
          <p:nvPr/>
        </p:nvSpPr>
        <p:spPr bwMode="auto">
          <a:xfrm>
            <a:off x="2640013" y="2014538"/>
            <a:ext cx="96837" cy="2736850"/>
          </a:xfrm>
          <a:prstGeom prst="leftBrace">
            <a:avLst>
              <a:gd name="adj1" fmla="val 312457"/>
              <a:gd name="adj2" fmla="val 50000"/>
            </a:avLst>
          </a:prstGeom>
          <a:noFill/>
          <a:ln w="9525" cmpd="sng">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zh-CN">
              <a:solidFill>
                <a:srgbClr val="000000"/>
              </a:solidFill>
              <a:ea typeface="微软雅黑" panose="020B0503020204020204" pitchFamily="34" charset="-122"/>
              <a:sym typeface="Arial" panose="020B0604020202020204" pitchFamily="34" charset="0"/>
            </a:endParaRPr>
          </a:p>
        </p:txBody>
      </p:sp>
      <p:sp>
        <p:nvSpPr>
          <p:cNvPr id="53256" name="文本框 6">
            <a:extLst>
              <a:ext uri="{FF2B5EF4-FFF2-40B4-BE49-F238E27FC236}">
                <a16:creationId xmlns:a16="http://schemas.microsoft.com/office/drawing/2014/main" id="{F4281B84-A51B-47B9-A387-7B3B66E09F2D}"/>
              </a:ext>
            </a:extLst>
          </p:cNvPr>
          <p:cNvSpPr>
            <a:spLocks noChangeArrowheads="1"/>
          </p:cNvSpPr>
          <p:nvPr/>
        </p:nvSpPr>
        <p:spPr bwMode="auto">
          <a:xfrm>
            <a:off x="-320675" y="17463"/>
            <a:ext cx="119999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32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主旨大意题解题策略</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51"/>
                                        </p:tgtEl>
                                        <p:attrNameLst>
                                          <p:attrName>style.visibility</p:attrName>
                                        </p:attrNameLst>
                                      </p:cBhvr>
                                      <p:to>
                                        <p:strVal val="visible"/>
                                      </p:to>
                                    </p:set>
                                    <p:anim calcmode="lin" valueType="num">
                                      <p:cBhvr>
                                        <p:cTn id="7" dur="500" fill="hold"/>
                                        <p:tgtEl>
                                          <p:spTgt spid="53251"/>
                                        </p:tgtEl>
                                        <p:attrNameLst>
                                          <p:attrName>ppt_x</p:attrName>
                                        </p:attrNameLst>
                                      </p:cBhvr>
                                      <p:tavLst>
                                        <p:tav tm="0">
                                          <p:val>
                                            <p:strVal val="#ppt_x"/>
                                          </p:val>
                                        </p:tav>
                                        <p:tav tm="100000">
                                          <p:val>
                                            <p:strVal val="#ppt_x"/>
                                          </p:val>
                                        </p:tav>
                                      </p:tavLst>
                                    </p:anim>
                                    <p:anim calcmode="lin" valueType="num">
                                      <p:cBhvr>
                                        <p:cTn id="8" dur="500" fill="hold"/>
                                        <p:tgtEl>
                                          <p:spTgt spid="5325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252"/>
                                        </p:tgtEl>
                                        <p:attrNameLst>
                                          <p:attrName>style.visibility</p:attrName>
                                        </p:attrNameLst>
                                      </p:cBhvr>
                                      <p:to>
                                        <p:strVal val="visible"/>
                                      </p:to>
                                    </p:set>
                                    <p:anim calcmode="lin" valueType="num">
                                      <p:cBhvr>
                                        <p:cTn id="13" dur="500" fill="hold"/>
                                        <p:tgtEl>
                                          <p:spTgt spid="53252"/>
                                        </p:tgtEl>
                                        <p:attrNameLst>
                                          <p:attrName>ppt_x</p:attrName>
                                        </p:attrNameLst>
                                      </p:cBhvr>
                                      <p:tavLst>
                                        <p:tav tm="0">
                                          <p:val>
                                            <p:strVal val="#ppt_x"/>
                                          </p:val>
                                        </p:tav>
                                        <p:tav tm="100000">
                                          <p:val>
                                            <p:strVal val="#ppt_x"/>
                                          </p:val>
                                        </p:tav>
                                      </p:tavLst>
                                    </p:anim>
                                    <p:anim calcmode="lin" valueType="num">
                                      <p:cBhvr>
                                        <p:cTn id="14"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3253"/>
                                        </p:tgtEl>
                                        <p:attrNameLst>
                                          <p:attrName>style.visibility</p:attrName>
                                        </p:attrNameLst>
                                      </p:cBhvr>
                                      <p:to>
                                        <p:strVal val="visible"/>
                                      </p:to>
                                    </p:set>
                                    <p:anim calcmode="lin" valueType="num">
                                      <p:cBhvr>
                                        <p:cTn id="19" dur="500" fill="hold"/>
                                        <p:tgtEl>
                                          <p:spTgt spid="53253"/>
                                        </p:tgtEl>
                                        <p:attrNameLst>
                                          <p:attrName>ppt_x</p:attrName>
                                        </p:attrNameLst>
                                      </p:cBhvr>
                                      <p:tavLst>
                                        <p:tav tm="0">
                                          <p:val>
                                            <p:strVal val="#ppt_x"/>
                                          </p:val>
                                        </p:tav>
                                        <p:tav tm="100000">
                                          <p:val>
                                            <p:strVal val="#ppt_x"/>
                                          </p:val>
                                        </p:tav>
                                      </p:tavLst>
                                    </p:anim>
                                    <p:anim calcmode="lin" valueType="num">
                                      <p:cBhvr>
                                        <p:cTn id="20" dur="500" fill="hold"/>
                                        <p:tgtEl>
                                          <p:spTgt spid="5325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3254"/>
                                        </p:tgtEl>
                                        <p:attrNameLst>
                                          <p:attrName>style.visibility</p:attrName>
                                        </p:attrNameLst>
                                      </p:cBhvr>
                                      <p:to>
                                        <p:strVal val="visible"/>
                                      </p:to>
                                    </p:set>
                                    <p:anim calcmode="lin" valueType="num">
                                      <p:cBhvr>
                                        <p:cTn id="25" dur="500" fill="hold"/>
                                        <p:tgtEl>
                                          <p:spTgt spid="53254"/>
                                        </p:tgtEl>
                                        <p:attrNameLst>
                                          <p:attrName>ppt_x</p:attrName>
                                        </p:attrNameLst>
                                      </p:cBhvr>
                                      <p:tavLst>
                                        <p:tav tm="0">
                                          <p:val>
                                            <p:strVal val="#ppt_x"/>
                                          </p:val>
                                        </p:tav>
                                        <p:tav tm="100000">
                                          <p:val>
                                            <p:strVal val="#ppt_x"/>
                                          </p:val>
                                        </p:tav>
                                      </p:tavLst>
                                    </p:anim>
                                    <p:anim calcmode="lin" valueType="num">
                                      <p:cBhvr>
                                        <p:cTn id="26" dur="500" fill="hold"/>
                                        <p:tgtEl>
                                          <p:spTgt spid="532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ldLvl="0" autoUpdateAnimBg="0"/>
      <p:bldP spid="53252" grpId="0" bldLvl="0" autoUpdateAnimBg="0"/>
      <p:bldP spid="53253" grpId="0" bldLvl="0" autoUpdateAnimBg="0"/>
      <p:bldP spid="53254" grpId="0" bldLvl="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6971D139-AE78-4A2E-BF3F-5D486ED3F78E}"/>
              </a:ext>
            </a:extLst>
          </p:cNvPr>
          <p:cNvSpPr>
            <a:spLocks noGrp="1"/>
          </p:cNvSpPr>
          <p:nvPr>
            <p:ph type="sldNum" sz="quarter" idx="12"/>
          </p:nvPr>
        </p:nvSpPr>
        <p:spPr/>
        <p:txBody>
          <a:bodyPr/>
          <a:lstStyle/>
          <a:p>
            <a:fld id="{B818821B-5D7C-4BBA-94B8-C32D94CE56D0}" type="slidenum">
              <a:rPr lang="zh-CN" altLang="en-US"/>
              <a:pPr/>
              <a:t>51</a:t>
            </a:fld>
            <a:endParaRPr lang="zh-CN" altLang="en-US" sz="1800">
              <a:solidFill>
                <a:schemeClr val="tx1"/>
              </a:solidFill>
            </a:endParaRPr>
          </a:p>
        </p:txBody>
      </p:sp>
      <p:sp>
        <p:nvSpPr>
          <p:cNvPr id="54274" name="Rectangle 12">
            <a:extLst>
              <a:ext uri="{FF2B5EF4-FFF2-40B4-BE49-F238E27FC236}">
                <a16:creationId xmlns:a16="http://schemas.microsoft.com/office/drawing/2014/main" id="{1EAC8779-4E52-4ACD-9BB1-ACC21BC15DBE}"/>
              </a:ext>
            </a:extLst>
          </p:cNvPr>
          <p:cNvSpPr>
            <a:spLocks noChangeArrowheads="1"/>
          </p:cNvSpPr>
          <p:nvPr/>
        </p:nvSpPr>
        <p:spPr bwMode="auto">
          <a:xfrm>
            <a:off x="1484313" y="414338"/>
            <a:ext cx="9750425" cy="668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nSpc>
                <a:spcPct val="90000"/>
              </a:lnSpc>
            </a:pPr>
            <a:r>
              <a:rPr lang="en-US" altLang="zh-CN" sz="2800" b="1">
                <a:solidFill>
                  <a:srgbClr val="FF0000"/>
                </a:solidFill>
                <a:latin typeface="Times New Roman" panose="02020603050405020304" pitchFamily="18" charset="0"/>
                <a:ea typeface="黑体" panose="02010609060101010101" pitchFamily="49" charset="-122"/>
                <a:sym typeface="Times New Roman" panose="02020603050405020304" pitchFamily="18" charset="0"/>
              </a:rPr>
              <a:t>1.                </a:t>
            </a:r>
            <a:r>
              <a:rPr lang="zh-CN" altLang="en-US" sz="2800" b="1">
                <a:solidFill>
                  <a:srgbClr val="FF0000"/>
                </a:solidFill>
                <a:latin typeface="Times New Roman" panose="02020603050405020304" pitchFamily="18" charset="0"/>
                <a:ea typeface="黑体" panose="02010609060101010101" pitchFamily="49" charset="-122"/>
                <a:sym typeface="Times New Roman" panose="02020603050405020304" pitchFamily="18" charset="0"/>
              </a:rPr>
              <a:t>段落大意类：</a:t>
            </a:r>
          </a:p>
          <a:p>
            <a:pPr>
              <a:lnSpc>
                <a:spcPct val="90000"/>
              </a:lnSpc>
            </a:pPr>
            <a:r>
              <a:rPr lang="en-US" altLang="zh-CN" sz="2800" b="1">
                <a:solidFill>
                  <a:srgbClr val="000000"/>
                </a:solidFill>
                <a:latin typeface="Times New Roman" panose="02020603050405020304" pitchFamily="18" charset="0"/>
                <a:sym typeface="Times New Roman" panose="02020603050405020304" pitchFamily="18" charset="0"/>
              </a:rPr>
              <a:t>What is the </a:t>
            </a:r>
            <a:r>
              <a:rPr lang="en-US" altLang="zh-CN" sz="2800" b="1">
                <a:solidFill>
                  <a:srgbClr val="FF0000"/>
                </a:solidFill>
                <a:latin typeface="Times New Roman" panose="02020603050405020304" pitchFamily="18" charset="0"/>
                <a:sym typeface="Times New Roman" panose="02020603050405020304" pitchFamily="18" charset="0"/>
              </a:rPr>
              <a:t>main idea</a:t>
            </a:r>
            <a:r>
              <a:rPr lang="en-US" altLang="zh-CN" sz="2800" b="1">
                <a:solidFill>
                  <a:srgbClr val="000000"/>
                </a:solidFill>
                <a:latin typeface="Times New Roman" panose="02020603050405020304" pitchFamily="18" charset="0"/>
                <a:sym typeface="Times New Roman" panose="02020603050405020304" pitchFamily="18" charset="0"/>
              </a:rPr>
              <a:t> of paragraph 1?(2018</a:t>
            </a:r>
            <a:r>
              <a:rPr lang="zh-CN" altLang="en-US" sz="2800" b="1">
                <a:solidFill>
                  <a:srgbClr val="000000"/>
                </a:solidFill>
                <a:latin typeface="Times New Roman" panose="02020603050405020304" pitchFamily="18" charset="0"/>
                <a:sym typeface="Times New Roman" panose="02020603050405020304" pitchFamily="18" charset="0"/>
              </a:rPr>
              <a:t>全国课标卷</a:t>
            </a:r>
            <a:r>
              <a:rPr lang="en-US" altLang="zh-CN" sz="2800" b="1">
                <a:solidFill>
                  <a:srgbClr val="000000"/>
                </a:solidFill>
                <a:latin typeface="Times New Roman" panose="02020603050405020304" pitchFamily="18" charset="0"/>
                <a:sym typeface="Times New Roman" panose="02020603050405020304" pitchFamily="18" charset="0"/>
              </a:rPr>
              <a:t>)</a:t>
            </a:r>
          </a:p>
          <a:p>
            <a:pPr>
              <a:lnSpc>
                <a:spcPct val="90000"/>
              </a:lnSpc>
            </a:pPr>
            <a:r>
              <a:rPr lang="en-US" altLang="zh-CN" sz="2800" b="1">
                <a:solidFill>
                  <a:srgbClr val="000000"/>
                </a:solidFill>
                <a:latin typeface="Times New Roman" panose="02020603050405020304" pitchFamily="18" charset="0"/>
                <a:sym typeface="Times New Roman" panose="02020603050405020304" pitchFamily="18" charset="0"/>
              </a:rPr>
              <a:t>What is the first paragraph </a:t>
            </a:r>
            <a:r>
              <a:rPr lang="en-US" altLang="zh-CN" sz="2800" b="1">
                <a:solidFill>
                  <a:srgbClr val="FF0000"/>
                </a:solidFill>
                <a:latin typeface="Times New Roman" panose="02020603050405020304" pitchFamily="18" charset="0"/>
                <a:sym typeface="Times New Roman" panose="02020603050405020304" pitchFamily="18" charset="0"/>
              </a:rPr>
              <a:t>mainly about</a:t>
            </a:r>
            <a:r>
              <a:rPr lang="en-US" altLang="zh-CN" sz="2800" b="1">
                <a:solidFill>
                  <a:srgbClr val="000000"/>
                </a:solidFill>
                <a:latin typeface="Times New Roman" panose="02020603050405020304" pitchFamily="18" charset="0"/>
                <a:sym typeface="Times New Roman" panose="02020603050405020304" pitchFamily="18" charset="0"/>
              </a:rPr>
              <a:t>?(2017</a:t>
            </a:r>
            <a:r>
              <a:rPr lang="zh-CN" altLang="en-US" sz="2800" b="1">
                <a:solidFill>
                  <a:srgbClr val="000000"/>
                </a:solidFill>
                <a:latin typeface="Times New Roman" panose="02020603050405020304" pitchFamily="18" charset="0"/>
                <a:sym typeface="Times New Roman" panose="02020603050405020304" pitchFamily="18" charset="0"/>
              </a:rPr>
              <a:t>全国</a:t>
            </a:r>
            <a:r>
              <a:rPr lang="en-US" altLang="zh-CN" sz="2800" b="1">
                <a:solidFill>
                  <a:srgbClr val="000000"/>
                </a:solidFill>
                <a:latin typeface="Times New Roman" panose="02020603050405020304" pitchFamily="18" charset="0"/>
                <a:sym typeface="Times New Roman" panose="02020603050405020304" pitchFamily="18" charset="0"/>
              </a:rPr>
              <a:t>Ⅱ</a:t>
            </a:r>
            <a:r>
              <a:rPr lang="zh-CN" altLang="en-US" sz="2800" b="1">
                <a:solidFill>
                  <a:srgbClr val="000000"/>
                </a:solidFill>
                <a:latin typeface="Times New Roman" panose="02020603050405020304" pitchFamily="18" charset="0"/>
                <a:sym typeface="Times New Roman" panose="02020603050405020304" pitchFamily="18" charset="0"/>
              </a:rPr>
              <a:t>卷</a:t>
            </a:r>
            <a:r>
              <a:rPr lang="en-US" altLang="zh-CN" sz="2800" b="1">
                <a:solidFill>
                  <a:srgbClr val="000000"/>
                </a:solidFill>
                <a:latin typeface="Times New Roman" panose="02020603050405020304" pitchFamily="18" charset="0"/>
                <a:sym typeface="Times New Roman" panose="02020603050405020304" pitchFamily="18" charset="0"/>
              </a:rPr>
              <a:t>)</a:t>
            </a:r>
          </a:p>
          <a:p>
            <a:pPr>
              <a:lnSpc>
                <a:spcPct val="90000"/>
              </a:lnSpc>
            </a:pPr>
            <a:endParaRPr lang="zh-CN" altLang="en-US" sz="2800" b="1">
              <a:solidFill>
                <a:srgbClr val="00B050"/>
              </a:solidFill>
              <a:latin typeface="Times New Roman" panose="02020603050405020304" pitchFamily="18" charset="0"/>
              <a:ea typeface="黑体" panose="02010609060101010101" pitchFamily="49" charset="-122"/>
              <a:sym typeface="Times New Roman" panose="02020603050405020304" pitchFamily="18" charset="0"/>
            </a:endParaRPr>
          </a:p>
          <a:p>
            <a:pPr>
              <a:lnSpc>
                <a:spcPct val="90000"/>
              </a:lnSpc>
            </a:pPr>
            <a:r>
              <a:rPr lang="en-US" altLang="zh-CN" sz="2800" b="1">
                <a:solidFill>
                  <a:srgbClr val="0000FF"/>
                </a:solidFill>
                <a:latin typeface="Times New Roman" panose="02020603050405020304" pitchFamily="18" charset="0"/>
                <a:ea typeface="黑体" panose="02010609060101010101" pitchFamily="49" charset="-122"/>
                <a:sym typeface="Times New Roman" panose="02020603050405020304" pitchFamily="18" charset="0"/>
              </a:rPr>
              <a:t>2. </a:t>
            </a:r>
            <a:r>
              <a:rPr lang="zh-CN" altLang="en-US" sz="2800" b="1">
                <a:solidFill>
                  <a:srgbClr val="0000FF"/>
                </a:solidFill>
                <a:latin typeface="Times New Roman" panose="02020603050405020304" pitchFamily="18" charset="0"/>
                <a:ea typeface="黑体" panose="02010609060101010101" pitchFamily="49" charset="-122"/>
                <a:sym typeface="Times New Roman" panose="02020603050405020304" pitchFamily="18" charset="0"/>
              </a:rPr>
              <a:t>文章大意类：</a:t>
            </a:r>
            <a:endParaRPr lang="en-US" altLang="zh-CN" sz="2800" b="1">
              <a:solidFill>
                <a:srgbClr val="0000FF"/>
              </a:solidFill>
              <a:latin typeface="Times New Roman" panose="02020603050405020304" pitchFamily="18" charset="0"/>
              <a:sym typeface="Times New Roman" panose="02020603050405020304" pitchFamily="18" charset="0"/>
            </a:endParaRPr>
          </a:p>
          <a:p>
            <a:pPr>
              <a:lnSpc>
                <a:spcPct val="90000"/>
              </a:lnSpc>
            </a:pPr>
            <a:r>
              <a:rPr lang="en-US" altLang="zh-CN" sz="2800" b="1">
                <a:solidFill>
                  <a:srgbClr val="000000"/>
                </a:solidFill>
                <a:latin typeface="Times New Roman" panose="02020603050405020304" pitchFamily="18" charset="0"/>
                <a:sym typeface="Times New Roman" panose="02020603050405020304" pitchFamily="18" charset="0"/>
              </a:rPr>
              <a:t>What is the </a:t>
            </a:r>
            <a:r>
              <a:rPr lang="en-US" altLang="zh-CN" sz="2800" b="1">
                <a:solidFill>
                  <a:srgbClr val="0000FF"/>
                </a:solidFill>
                <a:latin typeface="Times New Roman" panose="02020603050405020304" pitchFamily="18" charset="0"/>
                <a:sym typeface="Times New Roman" panose="02020603050405020304" pitchFamily="18" charset="0"/>
              </a:rPr>
              <a:t>main idea</a:t>
            </a:r>
            <a:r>
              <a:rPr lang="en-US" altLang="zh-CN" sz="2800" b="1">
                <a:solidFill>
                  <a:srgbClr val="00B050"/>
                </a:solidFill>
                <a:latin typeface="Times New Roman" panose="02020603050405020304" pitchFamily="18" charset="0"/>
                <a:sym typeface="Times New Roman" panose="02020603050405020304" pitchFamily="18" charset="0"/>
              </a:rPr>
              <a:t> </a:t>
            </a:r>
            <a:r>
              <a:rPr lang="en-US" altLang="zh-CN" sz="2800" b="1">
                <a:solidFill>
                  <a:srgbClr val="000000"/>
                </a:solidFill>
                <a:latin typeface="Times New Roman" panose="02020603050405020304" pitchFamily="18" charset="0"/>
                <a:sym typeface="Times New Roman" panose="02020603050405020304" pitchFamily="18" charset="0"/>
              </a:rPr>
              <a:t>of the text? (2018</a:t>
            </a:r>
            <a:r>
              <a:rPr lang="zh-CN" altLang="en-US" sz="2800" b="1">
                <a:solidFill>
                  <a:srgbClr val="000000"/>
                </a:solidFill>
                <a:latin typeface="Times New Roman" panose="02020603050405020304" pitchFamily="18" charset="0"/>
                <a:sym typeface="Times New Roman" panose="02020603050405020304" pitchFamily="18" charset="0"/>
              </a:rPr>
              <a:t>全国</a:t>
            </a:r>
            <a:r>
              <a:rPr lang="en-US" altLang="zh-CN" sz="2800" b="1">
                <a:solidFill>
                  <a:srgbClr val="000000"/>
                </a:solidFill>
                <a:latin typeface="Times New Roman" panose="02020603050405020304" pitchFamily="18" charset="0"/>
                <a:sym typeface="Times New Roman" panose="02020603050405020304" pitchFamily="18" charset="0"/>
              </a:rPr>
              <a:t>Ⅰ</a:t>
            </a:r>
            <a:r>
              <a:rPr lang="zh-CN" altLang="en-US" sz="2800" b="1">
                <a:solidFill>
                  <a:srgbClr val="000000"/>
                </a:solidFill>
                <a:latin typeface="Times New Roman" panose="02020603050405020304" pitchFamily="18" charset="0"/>
                <a:sym typeface="Times New Roman" panose="02020603050405020304" pitchFamily="18" charset="0"/>
              </a:rPr>
              <a:t>卷</a:t>
            </a:r>
            <a:r>
              <a:rPr lang="en-US" altLang="zh-CN" sz="2800" b="1">
                <a:solidFill>
                  <a:srgbClr val="000000"/>
                </a:solidFill>
                <a:latin typeface="Times New Roman" panose="02020603050405020304" pitchFamily="18" charset="0"/>
                <a:sym typeface="Times New Roman" panose="02020603050405020304" pitchFamily="18" charset="0"/>
              </a:rPr>
              <a:t>)</a:t>
            </a:r>
          </a:p>
          <a:p>
            <a:pPr>
              <a:lnSpc>
                <a:spcPct val="90000"/>
              </a:lnSpc>
            </a:pPr>
            <a:r>
              <a:rPr lang="en-US" altLang="zh-CN" sz="2800" b="1">
                <a:solidFill>
                  <a:srgbClr val="000000"/>
                </a:solidFill>
                <a:latin typeface="Times New Roman" panose="02020603050405020304" pitchFamily="18" charset="0"/>
                <a:sym typeface="Times New Roman" panose="02020603050405020304" pitchFamily="18" charset="0"/>
              </a:rPr>
              <a:t>What is the text </a:t>
            </a:r>
            <a:r>
              <a:rPr lang="en-US" altLang="zh-CN" sz="2800" b="1">
                <a:solidFill>
                  <a:srgbClr val="0000FF"/>
                </a:solidFill>
                <a:latin typeface="Times New Roman" panose="02020603050405020304" pitchFamily="18" charset="0"/>
                <a:sym typeface="Times New Roman" panose="02020603050405020304" pitchFamily="18" charset="0"/>
              </a:rPr>
              <a:t>mainly about</a:t>
            </a:r>
            <a:r>
              <a:rPr lang="en-US" altLang="zh-CN" sz="2800" b="1">
                <a:solidFill>
                  <a:srgbClr val="000000"/>
                </a:solidFill>
                <a:latin typeface="Times New Roman" panose="02020603050405020304" pitchFamily="18" charset="0"/>
                <a:sym typeface="Times New Roman" panose="02020603050405020304" pitchFamily="18" charset="0"/>
              </a:rPr>
              <a:t>? ( 2018</a:t>
            </a:r>
            <a:r>
              <a:rPr lang="zh-CN" altLang="en-US" sz="2800" b="1">
                <a:solidFill>
                  <a:srgbClr val="000000"/>
                </a:solidFill>
                <a:latin typeface="Times New Roman" panose="02020603050405020304" pitchFamily="18" charset="0"/>
                <a:sym typeface="Times New Roman" panose="02020603050405020304" pitchFamily="18" charset="0"/>
              </a:rPr>
              <a:t>全国</a:t>
            </a:r>
            <a:r>
              <a:rPr lang="en-US" altLang="zh-CN" sz="2800" b="1">
                <a:solidFill>
                  <a:srgbClr val="000000"/>
                </a:solidFill>
                <a:latin typeface="Times New Roman" panose="02020603050405020304" pitchFamily="18" charset="0"/>
                <a:sym typeface="Times New Roman" panose="02020603050405020304" pitchFamily="18" charset="0"/>
              </a:rPr>
              <a:t>Ⅲ</a:t>
            </a:r>
            <a:r>
              <a:rPr lang="zh-CN" altLang="en-US" sz="2800" b="1">
                <a:solidFill>
                  <a:srgbClr val="000000"/>
                </a:solidFill>
                <a:latin typeface="Times New Roman" panose="02020603050405020304" pitchFamily="18" charset="0"/>
                <a:sym typeface="Times New Roman" panose="02020603050405020304" pitchFamily="18" charset="0"/>
              </a:rPr>
              <a:t>卷</a:t>
            </a:r>
            <a:r>
              <a:rPr lang="en-US" altLang="zh-CN" sz="2800" b="1">
                <a:solidFill>
                  <a:srgbClr val="000000"/>
                </a:solidFill>
                <a:latin typeface="Times New Roman" panose="02020603050405020304" pitchFamily="18" charset="0"/>
                <a:sym typeface="Times New Roman" panose="02020603050405020304" pitchFamily="18" charset="0"/>
              </a:rPr>
              <a:t>)</a:t>
            </a:r>
          </a:p>
          <a:p>
            <a:pPr>
              <a:lnSpc>
                <a:spcPct val="90000"/>
              </a:lnSpc>
            </a:pPr>
            <a:endParaRPr lang="zh-CN" altLang="en-US" sz="2800" b="1">
              <a:solidFill>
                <a:srgbClr val="6600FF"/>
              </a:solidFill>
              <a:latin typeface="Times New Roman" panose="02020603050405020304" pitchFamily="18" charset="0"/>
              <a:ea typeface="黑体" panose="02010609060101010101" pitchFamily="49" charset="-122"/>
              <a:sym typeface="Times New Roman" panose="02020603050405020304" pitchFamily="18" charset="0"/>
            </a:endParaRPr>
          </a:p>
          <a:p>
            <a:pPr>
              <a:lnSpc>
                <a:spcPct val="90000"/>
              </a:lnSpc>
            </a:pPr>
            <a:r>
              <a:rPr lang="en-US" altLang="zh-CN" sz="2800" b="1">
                <a:solidFill>
                  <a:srgbClr val="FF0000"/>
                </a:solidFill>
                <a:latin typeface="Times New Roman" panose="02020603050405020304" pitchFamily="18" charset="0"/>
                <a:ea typeface="黑体" panose="02010609060101010101" pitchFamily="49" charset="-122"/>
                <a:sym typeface="Times New Roman" panose="02020603050405020304" pitchFamily="18" charset="0"/>
              </a:rPr>
              <a:t>3. </a:t>
            </a:r>
            <a:r>
              <a:rPr lang="zh-CN" altLang="en-US" sz="2800" b="1">
                <a:solidFill>
                  <a:srgbClr val="FF0000"/>
                </a:solidFill>
                <a:latin typeface="Times New Roman" panose="02020603050405020304" pitchFamily="18" charset="0"/>
                <a:ea typeface="黑体" panose="02010609060101010101" pitchFamily="49" charset="-122"/>
                <a:sym typeface="Times New Roman" panose="02020603050405020304" pitchFamily="18" charset="0"/>
              </a:rPr>
              <a:t>标题类：</a:t>
            </a:r>
            <a:endParaRPr lang="zh-CN" altLang="en-US" sz="2800" b="1">
              <a:solidFill>
                <a:srgbClr val="6600FF"/>
              </a:solidFill>
              <a:latin typeface="Times New Roman" panose="02020603050405020304" pitchFamily="18" charset="0"/>
              <a:ea typeface="黑体" panose="02010609060101010101" pitchFamily="49" charset="-122"/>
              <a:sym typeface="Times New Roman" panose="02020603050405020304" pitchFamily="18" charset="0"/>
            </a:endParaRPr>
          </a:p>
          <a:p>
            <a:pPr>
              <a:lnSpc>
                <a:spcPct val="90000"/>
              </a:lnSpc>
            </a:pPr>
            <a:r>
              <a:rPr lang="en-US" altLang="zh-CN" sz="2800" b="1">
                <a:solidFill>
                  <a:srgbClr val="000000"/>
                </a:solidFill>
                <a:latin typeface="Times New Roman" panose="02020603050405020304" pitchFamily="18" charset="0"/>
                <a:sym typeface="Times New Roman" panose="02020603050405020304" pitchFamily="18" charset="0"/>
              </a:rPr>
              <a:t>What is /can be /might be </a:t>
            </a:r>
            <a:r>
              <a:rPr lang="en-US" altLang="zh-CN" sz="2800" b="1">
                <a:solidFill>
                  <a:srgbClr val="FF0000"/>
                </a:solidFill>
                <a:latin typeface="Times New Roman" panose="02020603050405020304" pitchFamily="18" charset="0"/>
                <a:sym typeface="Times New Roman" panose="02020603050405020304" pitchFamily="18" charset="0"/>
              </a:rPr>
              <a:t>the best title</a:t>
            </a:r>
            <a:r>
              <a:rPr lang="en-US" altLang="zh-CN" sz="2800" b="1">
                <a:solidFill>
                  <a:srgbClr val="000000"/>
                </a:solidFill>
                <a:latin typeface="Times New Roman" panose="02020603050405020304" pitchFamily="18" charset="0"/>
                <a:sym typeface="Times New Roman" panose="02020603050405020304" pitchFamily="18" charset="0"/>
              </a:rPr>
              <a:t> for the text? (2018</a:t>
            </a:r>
            <a:r>
              <a:rPr lang="zh-CN" altLang="en-US" sz="2800" b="1">
                <a:solidFill>
                  <a:srgbClr val="000000"/>
                </a:solidFill>
                <a:latin typeface="Times New Roman" panose="02020603050405020304" pitchFamily="18" charset="0"/>
                <a:sym typeface="Times New Roman" panose="02020603050405020304" pitchFamily="18" charset="0"/>
              </a:rPr>
              <a:t>全国</a:t>
            </a:r>
            <a:r>
              <a:rPr lang="en-US" altLang="zh-CN" sz="2800" b="1">
                <a:solidFill>
                  <a:srgbClr val="000000"/>
                </a:solidFill>
                <a:latin typeface="Times New Roman" panose="02020603050405020304" pitchFamily="18" charset="0"/>
                <a:sym typeface="Times New Roman" panose="02020603050405020304" pitchFamily="18" charset="0"/>
              </a:rPr>
              <a:t>Ⅱ</a:t>
            </a:r>
            <a:r>
              <a:rPr lang="zh-CN" altLang="en-US" sz="2800" b="1">
                <a:solidFill>
                  <a:srgbClr val="000000"/>
                </a:solidFill>
                <a:latin typeface="Times New Roman" panose="02020603050405020304" pitchFamily="18" charset="0"/>
                <a:sym typeface="Times New Roman" panose="02020603050405020304" pitchFamily="18" charset="0"/>
              </a:rPr>
              <a:t>卷</a:t>
            </a:r>
            <a:r>
              <a:rPr lang="en-US" altLang="zh-CN" sz="2800" b="1">
                <a:solidFill>
                  <a:srgbClr val="000000"/>
                </a:solidFill>
                <a:latin typeface="Times New Roman" panose="02020603050405020304" pitchFamily="18" charset="0"/>
                <a:sym typeface="Times New Roman" panose="02020603050405020304" pitchFamily="18" charset="0"/>
              </a:rPr>
              <a:t>)</a:t>
            </a:r>
          </a:p>
          <a:p>
            <a:pPr>
              <a:lnSpc>
                <a:spcPct val="90000"/>
              </a:lnSpc>
            </a:pPr>
            <a:r>
              <a:rPr lang="en-US" altLang="zh-CN" sz="2800" b="1">
                <a:solidFill>
                  <a:srgbClr val="000000"/>
                </a:solidFill>
                <a:latin typeface="Times New Roman" panose="02020603050405020304" pitchFamily="18" charset="0"/>
                <a:sym typeface="Times New Roman" panose="02020603050405020304" pitchFamily="18" charset="0"/>
              </a:rPr>
              <a:t>Which of the following can /might be</a:t>
            </a:r>
            <a:r>
              <a:rPr lang="en-US" altLang="zh-CN" sz="2800" b="1">
                <a:solidFill>
                  <a:srgbClr val="FF0000"/>
                </a:solidFill>
                <a:latin typeface="Times New Roman" panose="02020603050405020304" pitchFamily="18" charset="0"/>
                <a:sym typeface="Times New Roman" panose="02020603050405020304" pitchFamily="18" charset="0"/>
              </a:rPr>
              <a:t> the best title</a:t>
            </a:r>
            <a:r>
              <a:rPr lang="en-US" altLang="zh-CN" sz="2800" b="1">
                <a:solidFill>
                  <a:srgbClr val="000000"/>
                </a:solidFill>
                <a:latin typeface="Times New Roman" panose="02020603050405020304" pitchFamily="18" charset="0"/>
                <a:sym typeface="Times New Roman" panose="02020603050405020304" pitchFamily="18" charset="0"/>
              </a:rPr>
              <a:t> for the text? (2017</a:t>
            </a:r>
            <a:r>
              <a:rPr lang="zh-CN" altLang="en-US" sz="2800" b="1">
                <a:solidFill>
                  <a:srgbClr val="000000"/>
                </a:solidFill>
                <a:latin typeface="Times New Roman" panose="02020603050405020304" pitchFamily="18" charset="0"/>
                <a:sym typeface="Times New Roman" panose="02020603050405020304" pitchFamily="18" charset="0"/>
              </a:rPr>
              <a:t>全国</a:t>
            </a:r>
            <a:r>
              <a:rPr lang="en-US" altLang="zh-CN" sz="2800" b="1">
                <a:solidFill>
                  <a:srgbClr val="000000"/>
                </a:solidFill>
                <a:latin typeface="Times New Roman" panose="02020603050405020304" pitchFamily="18" charset="0"/>
                <a:sym typeface="Times New Roman" panose="02020603050405020304" pitchFamily="18" charset="0"/>
              </a:rPr>
              <a:t>Ⅰ</a:t>
            </a:r>
            <a:r>
              <a:rPr lang="zh-CN" altLang="en-US" sz="2800" b="1">
                <a:solidFill>
                  <a:srgbClr val="000000"/>
                </a:solidFill>
                <a:latin typeface="Times New Roman" panose="02020603050405020304" pitchFamily="18" charset="0"/>
                <a:sym typeface="Times New Roman" panose="02020603050405020304" pitchFamily="18" charset="0"/>
              </a:rPr>
              <a:t>卷</a:t>
            </a:r>
            <a:r>
              <a:rPr lang="en-US" altLang="zh-CN" sz="2800" b="1">
                <a:solidFill>
                  <a:srgbClr val="000000"/>
                </a:solidFill>
                <a:latin typeface="Times New Roman" panose="02020603050405020304" pitchFamily="18" charset="0"/>
                <a:sym typeface="Times New Roman" panose="02020603050405020304" pitchFamily="18" charset="0"/>
              </a:rPr>
              <a:t>)</a:t>
            </a:r>
          </a:p>
          <a:p>
            <a:pPr>
              <a:lnSpc>
                <a:spcPct val="90000"/>
              </a:lnSpc>
            </a:pPr>
            <a:r>
              <a:rPr lang="en-US" altLang="zh-CN" sz="2800" b="1">
                <a:solidFill>
                  <a:srgbClr val="000000"/>
                </a:solidFill>
                <a:latin typeface="Times New Roman" panose="02020603050405020304" pitchFamily="18" charset="0"/>
                <a:sym typeface="Times New Roman" panose="02020603050405020304" pitchFamily="18" charset="0"/>
              </a:rPr>
              <a:t>What can be </a:t>
            </a:r>
            <a:r>
              <a:rPr lang="en-US" altLang="zh-CN" sz="2800" b="1">
                <a:solidFill>
                  <a:srgbClr val="FF0000"/>
                </a:solidFill>
                <a:latin typeface="Times New Roman" panose="02020603050405020304" pitchFamily="18" charset="0"/>
                <a:sym typeface="Times New Roman" panose="02020603050405020304" pitchFamily="18" charset="0"/>
              </a:rPr>
              <a:t>a suitable title </a:t>
            </a:r>
            <a:r>
              <a:rPr lang="en-US" altLang="zh-CN" sz="2800" b="1">
                <a:solidFill>
                  <a:srgbClr val="000000"/>
                </a:solidFill>
                <a:latin typeface="Times New Roman" panose="02020603050405020304" pitchFamily="18" charset="0"/>
                <a:sym typeface="Times New Roman" panose="02020603050405020304" pitchFamily="18" charset="0"/>
              </a:rPr>
              <a:t>for the text? (2018</a:t>
            </a:r>
            <a:r>
              <a:rPr lang="zh-CN" altLang="en-US" sz="2800" b="1">
                <a:solidFill>
                  <a:srgbClr val="000000"/>
                </a:solidFill>
                <a:latin typeface="Times New Roman" panose="02020603050405020304" pitchFamily="18" charset="0"/>
                <a:sym typeface="Times New Roman" panose="02020603050405020304" pitchFamily="18" charset="0"/>
              </a:rPr>
              <a:t>全国</a:t>
            </a:r>
            <a:r>
              <a:rPr lang="en-US" altLang="zh-CN" sz="2800" b="1">
                <a:solidFill>
                  <a:srgbClr val="000000"/>
                </a:solidFill>
                <a:latin typeface="Times New Roman" panose="02020603050405020304" pitchFamily="18" charset="0"/>
                <a:sym typeface="Times New Roman" panose="02020603050405020304" pitchFamily="18" charset="0"/>
              </a:rPr>
              <a:t>Ⅰ</a:t>
            </a:r>
            <a:r>
              <a:rPr lang="zh-CN" altLang="en-US" sz="2800" b="1">
                <a:solidFill>
                  <a:srgbClr val="000000"/>
                </a:solidFill>
                <a:latin typeface="Times New Roman" panose="02020603050405020304" pitchFamily="18" charset="0"/>
                <a:sym typeface="Times New Roman" panose="02020603050405020304" pitchFamily="18" charset="0"/>
              </a:rPr>
              <a:t>卷；</a:t>
            </a:r>
            <a:r>
              <a:rPr lang="en-US" altLang="zh-CN" sz="2800" b="1">
                <a:solidFill>
                  <a:srgbClr val="000000"/>
                </a:solidFill>
                <a:latin typeface="Times New Roman" panose="02020603050405020304" pitchFamily="18" charset="0"/>
                <a:sym typeface="Times New Roman" panose="02020603050405020304" pitchFamily="18" charset="0"/>
              </a:rPr>
              <a:t>2018</a:t>
            </a:r>
            <a:r>
              <a:rPr lang="zh-CN" altLang="en-US" sz="2800" b="1">
                <a:solidFill>
                  <a:srgbClr val="000000"/>
                </a:solidFill>
                <a:latin typeface="Times New Roman" panose="02020603050405020304" pitchFamily="18" charset="0"/>
                <a:sym typeface="Times New Roman" panose="02020603050405020304" pitchFamily="18" charset="0"/>
              </a:rPr>
              <a:t>全国</a:t>
            </a:r>
            <a:r>
              <a:rPr lang="en-US" altLang="zh-CN" sz="2800" b="1">
                <a:solidFill>
                  <a:srgbClr val="000000"/>
                </a:solidFill>
                <a:latin typeface="Times New Roman" panose="02020603050405020304" pitchFamily="18" charset="0"/>
                <a:sym typeface="Times New Roman" panose="02020603050405020304" pitchFamily="18" charset="0"/>
              </a:rPr>
              <a:t>Ⅲ</a:t>
            </a:r>
            <a:r>
              <a:rPr lang="zh-CN" altLang="en-US" sz="2800" b="1">
                <a:solidFill>
                  <a:srgbClr val="000000"/>
                </a:solidFill>
                <a:latin typeface="Times New Roman" panose="02020603050405020304" pitchFamily="18" charset="0"/>
                <a:sym typeface="Times New Roman" panose="02020603050405020304" pitchFamily="18" charset="0"/>
              </a:rPr>
              <a:t>卷</a:t>
            </a:r>
            <a:r>
              <a:rPr lang="en-US" altLang="zh-CN" sz="2800" b="1">
                <a:solidFill>
                  <a:srgbClr val="000000"/>
                </a:solidFill>
                <a:latin typeface="Times New Roman" panose="02020603050405020304" pitchFamily="18" charset="0"/>
                <a:sym typeface="Times New Roman" panose="02020603050405020304" pitchFamily="18" charset="0"/>
              </a:rPr>
              <a:t>)</a:t>
            </a:r>
            <a:endParaRPr lang="zh-CN" altLang="en-US" sz="2800" b="1">
              <a:solidFill>
                <a:srgbClr val="000000"/>
              </a:solidFill>
              <a:latin typeface="Times New Roman" panose="02020603050405020304" pitchFamily="18" charset="0"/>
              <a:ea typeface="黑体" panose="02010609060101010101" pitchFamily="49" charset="-122"/>
              <a:sym typeface="Times New Roman" panose="02020603050405020304" pitchFamily="18" charset="0"/>
            </a:endParaRPr>
          </a:p>
          <a:p>
            <a:pPr>
              <a:lnSpc>
                <a:spcPct val="90000"/>
              </a:lnSpc>
            </a:pPr>
            <a:endParaRPr lang="zh-CN" altLang="en-US" sz="2800" b="1">
              <a:solidFill>
                <a:srgbClr val="000000"/>
              </a:solidFill>
              <a:latin typeface="Times New Roman" panose="02020603050405020304" pitchFamily="18" charset="0"/>
              <a:ea typeface="黑体" panose="02010609060101010101" pitchFamily="49" charset="-122"/>
              <a:sym typeface="Times New Roman" panose="02020603050405020304" pitchFamily="18" charset="0"/>
            </a:endParaRPr>
          </a:p>
          <a:p>
            <a:pPr>
              <a:lnSpc>
                <a:spcPct val="90000"/>
              </a:lnSpc>
            </a:pPr>
            <a:r>
              <a:rPr lang="zh-CN" altLang="en-US" sz="2800" b="1">
                <a:solidFill>
                  <a:srgbClr val="000000"/>
                </a:solidFill>
                <a:latin typeface="Times New Roman" panose="02020603050405020304" pitchFamily="18" charset="0"/>
                <a:ea typeface="黑体" panose="02010609060101010101" pitchFamily="49" charset="-122"/>
                <a:sym typeface="Times New Roman" panose="02020603050405020304" pitchFamily="18" charset="0"/>
              </a:rPr>
              <a:t>       </a:t>
            </a:r>
          </a:p>
        </p:txBody>
      </p:sp>
      <p:sp>
        <p:nvSpPr>
          <p:cNvPr id="54275" name="矩形 4">
            <a:extLst>
              <a:ext uri="{FF2B5EF4-FFF2-40B4-BE49-F238E27FC236}">
                <a16:creationId xmlns:a16="http://schemas.microsoft.com/office/drawing/2014/main" id="{72F0B685-3DA9-4336-AF72-297B49E7BD74}"/>
              </a:ext>
            </a:extLst>
          </p:cNvPr>
          <p:cNvSpPr>
            <a:spLocks noChangeArrowheads="1"/>
          </p:cNvSpPr>
          <p:nvPr/>
        </p:nvSpPr>
        <p:spPr bwMode="auto">
          <a:xfrm>
            <a:off x="4452938" y="1604963"/>
            <a:ext cx="6296025" cy="522287"/>
          </a:xfrm>
          <a:prstGeom prst="rect">
            <a:avLst/>
          </a:prstGeom>
          <a:noFill/>
          <a:ln w="57150" cmpd="sng">
            <a:solidFill>
              <a:srgbClr val="2AE20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US" altLang="zh-CN" sz="2800" b="1">
                <a:solidFill>
                  <a:srgbClr val="0000FF"/>
                </a:solidFill>
                <a:latin typeface="Times New Roman" panose="02020603050405020304" pitchFamily="18" charset="0"/>
                <a:sym typeface="Times New Roman" panose="02020603050405020304" pitchFamily="18" charset="0"/>
              </a:rPr>
              <a:t>(</a:t>
            </a:r>
            <a:r>
              <a:rPr lang="zh-CN" altLang="en-US" sz="2800" b="1">
                <a:solidFill>
                  <a:srgbClr val="0000FF"/>
                </a:solidFill>
                <a:latin typeface="Times New Roman" panose="02020603050405020304" pitchFamily="18" charset="0"/>
                <a:sym typeface="Times New Roman" panose="02020603050405020304" pitchFamily="18" charset="0"/>
              </a:rPr>
              <a:t>体现针对性</a:t>
            </a:r>
            <a:r>
              <a:rPr lang="en-US" altLang="zh-CN" sz="2800" b="1">
                <a:solidFill>
                  <a:srgbClr val="0000FF"/>
                </a:solidFill>
                <a:latin typeface="Times New Roman" panose="02020603050405020304" pitchFamily="18" charset="0"/>
                <a:sym typeface="Times New Roman" panose="02020603050405020304" pitchFamily="18" charset="0"/>
              </a:rPr>
              <a:t>, </a:t>
            </a:r>
            <a:r>
              <a:rPr lang="zh-CN" altLang="en-US" sz="2800" b="1">
                <a:solidFill>
                  <a:srgbClr val="0000FF"/>
                </a:solidFill>
                <a:latin typeface="Times New Roman" panose="02020603050405020304" pitchFamily="18" charset="0"/>
                <a:sym typeface="Times New Roman" panose="02020603050405020304" pitchFamily="18" charset="0"/>
              </a:rPr>
              <a:t>避免张冠李戴</a:t>
            </a:r>
            <a:r>
              <a:rPr lang="en-US" altLang="zh-CN" sz="2800" b="1">
                <a:solidFill>
                  <a:srgbClr val="0000FF"/>
                </a:solidFill>
                <a:latin typeface="Times New Roman" panose="02020603050405020304" pitchFamily="18" charset="0"/>
                <a:sym typeface="Times New Roman" panose="02020603050405020304" pitchFamily="18" charset="0"/>
              </a:rPr>
              <a:t>)</a:t>
            </a:r>
          </a:p>
        </p:txBody>
      </p:sp>
      <p:sp>
        <p:nvSpPr>
          <p:cNvPr id="54276" name="矩形 7">
            <a:extLst>
              <a:ext uri="{FF2B5EF4-FFF2-40B4-BE49-F238E27FC236}">
                <a16:creationId xmlns:a16="http://schemas.microsoft.com/office/drawing/2014/main" id="{4DD9BC15-8806-428A-B65B-5342D5012DD9}"/>
              </a:ext>
            </a:extLst>
          </p:cNvPr>
          <p:cNvSpPr>
            <a:spLocks noChangeArrowheads="1"/>
          </p:cNvSpPr>
          <p:nvPr/>
        </p:nvSpPr>
        <p:spPr bwMode="auto">
          <a:xfrm>
            <a:off x="3727450" y="3135313"/>
            <a:ext cx="6726238" cy="522287"/>
          </a:xfrm>
          <a:prstGeom prst="rect">
            <a:avLst/>
          </a:prstGeom>
          <a:noFill/>
          <a:ln w="57150" cmpd="sng">
            <a:solidFill>
              <a:srgbClr val="2AE20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US" altLang="zh-CN" sz="2800" b="1">
                <a:solidFill>
                  <a:srgbClr val="FF3300"/>
                </a:solidFill>
                <a:latin typeface="Times New Roman" panose="02020603050405020304" pitchFamily="18" charset="0"/>
                <a:sym typeface="Times New Roman" panose="02020603050405020304" pitchFamily="18" charset="0"/>
              </a:rPr>
              <a:t>(</a:t>
            </a:r>
            <a:r>
              <a:rPr lang="zh-CN" altLang="en-US" sz="2800" b="1">
                <a:solidFill>
                  <a:srgbClr val="FF3300"/>
                </a:solidFill>
                <a:latin typeface="Times New Roman" panose="02020603050405020304" pitchFamily="18" charset="0"/>
                <a:sym typeface="Times New Roman" panose="02020603050405020304" pitchFamily="18" charset="0"/>
              </a:rPr>
              <a:t>体现全面性</a:t>
            </a:r>
            <a:r>
              <a:rPr lang="en-US" altLang="zh-CN" sz="2800" b="1">
                <a:solidFill>
                  <a:srgbClr val="FF3300"/>
                </a:solidFill>
                <a:latin typeface="Times New Roman" panose="02020603050405020304" pitchFamily="18" charset="0"/>
                <a:sym typeface="Times New Roman" panose="02020603050405020304" pitchFamily="18" charset="0"/>
              </a:rPr>
              <a:t>, </a:t>
            </a:r>
            <a:r>
              <a:rPr lang="zh-CN" altLang="en-US" sz="2800" b="1">
                <a:solidFill>
                  <a:srgbClr val="FF3300"/>
                </a:solidFill>
                <a:latin typeface="Times New Roman" panose="02020603050405020304" pitchFamily="18" charset="0"/>
                <a:sym typeface="Times New Roman" panose="02020603050405020304" pitchFamily="18" charset="0"/>
              </a:rPr>
              <a:t>避免以偏概全</a:t>
            </a:r>
            <a:r>
              <a:rPr lang="en-US" altLang="zh-CN" sz="2800" b="1">
                <a:solidFill>
                  <a:srgbClr val="FF3300"/>
                </a:solidFill>
                <a:latin typeface="Times New Roman" panose="02020603050405020304" pitchFamily="18" charset="0"/>
                <a:sym typeface="Times New Roman" panose="02020603050405020304" pitchFamily="18" charset="0"/>
              </a:rPr>
              <a:t>)</a:t>
            </a:r>
          </a:p>
        </p:txBody>
      </p:sp>
      <p:sp>
        <p:nvSpPr>
          <p:cNvPr id="54277" name="矩形 8">
            <a:extLst>
              <a:ext uri="{FF2B5EF4-FFF2-40B4-BE49-F238E27FC236}">
                <a16:creationId xmlns:a16="http://schemas.microsoft.com/office/drawing/2014/main" id="{EF70AD5E-1015-4E04-9056-77698B6749CF}"/>
              </a:ext>
            </a:extLst>
          </p:cNvPr>
          <p:cNvSpPr>
            <a:spLocks noChangeArrowheads="1"/>
          </p:cNvSpPr>
          <p:nvPr/>
        </p:nvSpPr>
        <p:spPr bwMode="auto">
          <a:xfrm>
            <a:off x="3940175" y="5975350"/>
            <a:ext cx="6299200" cy="520700"/>
          </a:xfrm>
          <a:prstGeom prst="rect">
            <a:avLst/>
          </a:prstGeom>
          <a:noFill/>
          <a:ln w="57150" cmpd="sng">
            <a:solidFill>
              <a:srgbClr val="2AE20C"/>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en-US" altLang="zh-CN" sz="2800" b="1">
                <a:solidFill>
                  <a:srgbClr val="0000FF"/>
                </a:solidFill>
                <a:latin typeface="Times New Roman" panose="02020603050405020304" pitchFamily="18" charset="0"/>
                <a:sym typeface="Times New Roman" panose="02020603050405020304" pitchFamily="18" charset="0"/>
              </a:rPr>
              <a:t>(</a:t>
            </a:r>
            <a:r>
              <a:rPr lang="zh-CN" altLang="en-US" sz="2800" b="1">
                <a:solidFill>
                  <a:srgbClr val="0000FF"/>
                </a:solidFill>
                <a:latin typeface="Times New Roman" panose="02020603050405020304" pitchFamily="18" charset="0"/>
                <a:sym typeface="Times New Roman" panose="02020603050405020304" pitchFamily="18" charset="0"/>
              </a:rPr>
              <a:t>体现概括性</a:t>
            </a:r>
            <a:r>
              <a:rPr lang="en-US" altLang="zh-CN" sz="2800" b="1">
                <a:solidFill>
                  <a:srgbClr val="0000FF"/>
                </a:solidFill>
                <a:latin typeface="Times New Roman" panose="02020603050405020304" pitchFamily="18" charset="0"/>
                <a:sym typeface="Times New Roman" panose="02020603050405020304" pitchFamily="18" charset="0"/>
              </a:rPr>
              <a:t>, </a:t>
            </a:r>
            <a:r>
              <a:rPr lang="zh-CN" altLang="en-US" sz="2800" b="1">
                <a:solidFill>
                  <a:srgbClr val="0000FF"/>
                </a:solidFill>
                <a:latin typeface="Times New Roman" panose="02020603050405020304" pitchFamily="18" charset="0"/>
                <a:sym typeface="Times New Roman" panose="02020603050405020304" pitchFamily="18" charset="0"/>
              </a:rPr>
              <a:t>避免远离主题</a:t>
            </a:r>
            <a:r>
              <a:rPr lang="en-US" altLang="zh-CN" sz="2800" b="1">
                <a:solidFill>
                  <a:srgbClr val="0000FF"/>
                </a:solidFill>
                <a:latin typeface="Times New Roman" panose="02020603050405020304" pitchFamily="18" charset="0"/>
                <a:sym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4274">
                                            <p:txEl>
                                              <p:pRg st="0" end="0"/>
                                            </p:txEl>
                                          </p:spTgt>
                                        </p:tgtEl>
                                        <p:attrNameLst>
                                          <p:attrName>style.visibility</p:attrName>
                                        </p:attrNameLst>
                                      </p:cBhvr>
                                      <p:to>
                                        <p:strVal val="visible"/>
                                      </p:to>
                                    </p:set>
                                    <p:animEffect>
                                      <p:cBhvr>
                                        <p:cTn id="7" dur="500"/>
                                        <p:tgtEl>
                                          <p:spTgt spid="5427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4275"/>
                                        </p:tgtEl>
                                        <p:attrNameLst>
                                          <p:attrName>style.visibility</p:attrName>
                                        </p:attrNameLst>
                                      </p:cBhvr>
                                      <p:to>
                                        <p:strVal val="visible"/>
                                      </p:to>
                                    </p:set>
                                    <p:animEffect>
                                      <p:cBhvr>
                                        <p:cTn id="12" dur="500"/>
                                        <p:tgtEl>
                                          <p:spTgt spid="542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4276"/>
                                        </p:tgtEl>
                                        <p:attrNameLst>
                                          <p:attrName>style.visibility</p:attrName>
                                        </p:attrNameLst>
                                      </p:cBhvr>
                                      <p:to>
                                        <p:strVal val="visible"/>
                                      </p:to>
                                    </p:set>
                                    <p:animEffect>
                                      <p:cBhvr>
                                        <p:cTn id="17" dur="500"/>
                                        <p:tgtEl>
                                          <p:spTgt spid="542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4277"/>
                                        </p:tgtEl>
                                        <p:attrNameLst>
                                          <p:attrName>style.visibility</p:attrName>
                                        </p:attrNameLst>
                                      </p:cBhvr>
                                      <p:to>
                                        <p:strVal val="visible"/>
                                      </p:to>
                                    </p:set>
                                    <p:animEffect>
                                      <p:cBhvr>
                                        <p:cTn id="22" dur="500"/>
                                        <p:tgtEl>
                                          <p:spTgt spid="54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ldLvl="0" animBg="1" autoUpdateAnimBg="0"/>
      <p:bldP spid="54276" grpId="0" bldLvl="0" animBg="1" autoUpdateAnimBg="0"/>
      <p:bldP spid="54277" grpId="0" bldLvl="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5">
            <a:extLst>
              <a:ext uri="{FF2B5EF4-FFF2-40B4-BE49-F238E27FC236}">
                <a16:creationId xmlns:a16="http://schemas.microsoft.com/office/drawing/2014/main" id="{895B3770-3352-4F7D-8261-4D1922FDDCDD}"/>
              </a:ext>
            </a:extLst>
          </p:cNvPr>
          <p:cNvSpPr>
            <a:spLocks noGrp="1"/>
          </p:cNvSpPr>
          <p:nvPr>
            <p:ph type="sldNum" sz="quarter" idx="12"/>
          </p:nvPr>
        </p:nvSpPr>
        <p:spPr/>
        <p:txBody>
          <a:bodyPr/>
          <a:lstStyle/>
          <a:p>
            <a:fld id="{92CF3F30-FF47-4877-A347-80ED03EDD4B5}" type="slidenum">
              <a:rPr lang="zh-CN" altLang="en-US"/>
              <a:pPr/>
              <a:t>52</a:t>
            </a:fld>
            <a:endParaRPr lang="zh-CN" altLang="en-US" sz="1800">
              <a:solidFill>
                <a:schemeClr val="tx1"/>
              </a:solidFill>
            </a:endParaRPr>
          </a:p>
        </p:txBody>
      </p:sp>
      <p:pic>
        <p:nvPicPr>
          <p:cNvPr id="55298" name="图片 1">
            <a:extLst>
              <a:ext uri="{FF2B5EF4-FFF2-40B4-BE49-F238E27FC236}">
                <a16:creationId xmlns:a16="http://schemas.microsoft.com/office/drawing/2014/main" id="{7934A689-2A9F-472B-A359-272DE6C33F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6200" y="1463675"/>
            <a:ext cx="9926638"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文本框 4">
            <a:extLst>
              <a:ext uri="{FF2B5EF4-FFF2-40B4-BE49-F238E27FC236}">
                <a16:creationId xmlns:a16="http://schemas.microsoft.com/office/drawing/2014/main" id="{49C5E655-B3F5-41B0-923D-0A94FDE3D846}"/>
              </a:ext>
            </a:extLst>
          </p:cNvPr>
          <p:cNvSpPr>
            <a:spLocks noChangeArrowheads="1"/>
          </p:cNvSpPr>
          <p:nvPr/>
        </p:nvSpPr>
        <p:spPr bwMode="auto">
          <a:xfrm>
            <a:off x="9099550" y="6305550"/>
            <a:ext cx="1816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Ⅱ</a:t>
            </a:r>
            <a:endParaRPr lang="zh-CN" altLang="en-US" sz="2400" b="1" u="sng">
              <a:solidFill>
                <a:srgbClr val="FF0000"/>
              </a:solidFill>
              <a:ea typeface="微软雅黑" panose="020B0503020204020204" pitchFamily="34" charset="-122"/>
              <a:sym typeface="Arial" panose="020B0604020202020204" pitchFamily="34" charset="0"/>
            </a:endParaRPr>
          </a:p>
        </p:txBody>
      </p:sp>
      <p:pic>
        <p:nvPicPr>
          <p:cNvPr id="55300" name="Picture 4">
            <a:extLst>
              <a:ext uri="{FF2B5EF4-FFF2-40B4-BE49-F238E27FC236}">
                <a16:creationId xmlns:a16="http://schemas.microsoft.com/office/drawing/2014/main" id="{6F80334E-AEA7-4B06-95BD-D3B148D663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6150" y="6350"/>
            <a:ext cx="1079500"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55A20F4B-F746-4033-BBD1-877A5F52D1B9}"/>
              </a:ext>
            </a:extLst>
          </p:cNvPr>
          <p:cNvSpPr>
            <a:spLocks noGrp="1"/>
          </p:cNvSpPr>
          <p:nvPr>
            <p:ph type="sldNum" sz="quarter" idx="12"/>
          </p:nvPr>
        </p:nvSpPr>
        <p:spPr/>
        <p:txBody>
          <a:bodyPr/>
          <a:lstStyle/>
          <a:p>
            <a:fld id="{8DC8744B-0B38-4832-A619-43771A5B26D4}" type="slidenum">
              <a:rPr lang="zh-CN" altLang="en-US"/>
              <a:pPr/>
              <a:t>53</a:t>
            </a:fld>
            <a:endParaRPr lang="zh-CN" altLang="en-US" sz="1800">
              <a:solidFill>
                <a:schemeClr val="tx1"/>
              </a:solidFill>
            </a:endParaRPr>
          </a:p>
        </p:txBody>
      </p:sp>
      <p:pic>
        <p:nvPicPr>
          <p:cNvPr id="56322" name="图片 6">
            <a:extLst>
              <a:ext uri="{FF2B5EF4-FFF2-40B4-BE49-F238E27FC236}">
                <a16:creationId xmlns:a16="http://schemas.microsoft.com/office/drawing/2014/main" id="{15E145F2-10E0-4771-8EA4-1F17B71F30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763" y="231775"/>
            <a:ext cx="115570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图片 1">
            <a:extLst>
              <a:ext uri="{FF2B5EF4-FFF2-40B4-BE49-F238E27FC236}">
                <a16:creationId xmlns:a16="http://schemas.microsoft.com/office/drawing/2014/main" id="{E972BAC7-81AF-44FE-AD3D-B98A31078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763" y="-6350"/>
            <a:ext cx="10031412"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文本框 4">
            <a:extLst>
              <a:ext uri="{FF2B5EF4-FFF2-40B4-BE49-F238E27FC236}">
                <a16:creationId xmlns:a16="http://schemas.microsoft.com/office/drawing/2014/main" id="{264B2F16-E95C-4717-B2CA-266EACC2120D}"/>
              </a:ext>
            </a:extLst>
          </p:cNvPr>
          <p:cNvSpPr>
            <a:spLocks noChangeArrowheads="1"/>
          </p:cNvSpPr>
          <p:nvPr/>
        </p:nvSpPr>
        <p:spPr bwMode="auto">
          <a:xfrm>
            <a:off x="112713" y="1588"/>
            <a:ext cx="1814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Ⅱ</a:t>
            </a:r>
            <a:endParaRPr lang="zh-CN" altLang="en-US" sz="2400" b="1" u="sng">
              <a:solidFill>
                <a:srgbClr val="FF0000"/>
              </a:solidFill>
              <a:ea typeface="微软雅黑" panose="020B0503020204020204" pitchFamily="34" charset="-122"/>
              <a:sym typeface="Arial" panose="020B0604020202020204" pitchFamily="34" charset="0"/>
            </a:endParaRPr>
          </a:p>
        </p:txBody>
      </p:sp>
      <p:pic>
        <p:nvPicPr>
          <p:cNvPr id="56325" name="Picture 5">
            <a:extLst>
              <a:ext uri="{FF2B5EF4-FFF2-40B4-BE49-F238E27FC236}">
                <a16:creationId xmlns:a16="http://schemas.microsoft.com/office/drawing/2014/main" id="{F4FF61A4-D866-4406-8DF2-0A62CB0EE0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4563" y="-6350"/>
            <a:ext cx="1079500" cy="1077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6B2DBCF7-0BF9-44C1-8B1D-012609BB4683}"/>
              </a:ext>
            </a:extLst>
          </p:cNvPr>
          <p:cNvSpPr>
            <a:spLocks noGrp="1"/>
          </p:cNvSpPr>
          <p:nvPr>
            <p:ph type="sldNum" sz="quarter" idx="12"/>
          </p:nvPr>
        </p:nvSpPr>
        <p:spPr/>
        <p:txBody>
          <a:bodyPr/>
          <a:lstStyle/>
          <a:p>
            <a:fld id="{591525C8-351B-419B-9E1A-E36FBF7D47EE}" type="slidenum">
              <a:rPr lang="zh-CN" altLang="en-US"/>
              <a:pPr/>
              <a:t>54</a:t>
            </a:fld>
            <a:endParaRPr lang="zh-CN" altLang="en-US" sz="1800">
              <a:solidFill>
                <a:schemeClr val="tx1"/>
              </a:solidFill>
            </a:endParaRPr>
          </a:p>
        </p:txBody>
      </p:sp>
      <p:pic>
        <p:nvPicPr>
          <p:cNvPr id="57346" name="图片 1">
            <a:extLst>
              <a:ext uri="{FF2B5EF4-FFF2-40B4-BE49-F238E27FC236}">
                <a16:creationId xmlns:a16="http://schemas.microsoft.com/office/drawing/2014/main" id="{9E1E31C9-C335-46FA-9D4E-E3FDB85B97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6200" y="1463675"/>
            <a:ext cx="9926638"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文本框 4">
            <a:extLst>
              <a:ext uri="{FF2B5EF4-FFF2-40B4-BE49-F238E27FC236}">
                <a16:creationId xmlns:a16="http://schemas.microsoft.com/office/drawing/2014/main" id="{3F590443-F7FF-42BA-A515-2E13E367A6C1}"/>
              </a:ext>
            </a:extLst>
          </p:cNvPr>
          <p:cNvSpPr>
            <a:spLocks noChangeArrowheads="1"/>
          </p:cNvSpPr>
          <p:nvPr/>
        </p:nvSpPr>
        <p:spPr bwMode="auto">
          <a:xfrm>
            <a:off x="9099550" y="6305550"/>
            <a:ext cx="1816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Ⅱ</a:t>
            </a:r>
            <a:endParaRPr lang="zh-CN" altLang="en-US" sz="2400" b="1" u="sng">
              <a:solidFill>
                <a:srgbClr val="FF0000"/>
              </a:solidFill>
              <a:ea typeface="微软雅黑" panose="020B0503020204020204" pitchFamily="34" charset="-122"/>
              <a:sym typeface="Arial" panose="020B0604020202020204" pitchFamily="34" charset="0"/>
            </a:endParaRPr>
          </a:p>
        </p:txBody>
      </p:sp>
      <p:sp>
        <p:nvSpPr>
          <p:cNvPr id="57348" name="直接连接符 3">
            <a:extLst>
              <a:ext uri="{FF2B5EF4-FFF2-40B4-BE49-F238E27FC236}">
                <a16:creationId xmlns:a16="http://schemas.microsoft.com/office/drawing/2014/main" id="{481BBA60-CE37-4AB2-BB8F-C794FD9907FE}"/>
              </a:ext>
            </a:extLst>
          </p:cNvPr>
          <p:cNvSpPr>
            <a:spLocks noChangeShapeType="1"/>
          </p:cNvSpPr>
          <p:nvPr/>
        </p:nvSpPr>
        <p:spPr bwMode="auto">
          <a:xfrm>
            <a:off x="1514475" y="3175000"/>
            <a:ext cx="4076700" cy="25400"/>
          </a:xfrm>
          <a:prstGeom prst="line">
            <a:avLst/>
          </a:prstGeom>
          <a:noFill/>
          <a:ln w="3810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57349" name="Picture 5">
            <a:extLst>
              <a:ext uri="{FF2B5EF4-FFF2-40B4-BE49-F238E27FC236}">
                <a16:creationId xmlns:a16="http://schemas.microsoft.com/office/drawing/2014/main" id="{40E1919B-06EA-43E5-AD15-3720D0D1DD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4563" y="7938"/>
            <a:ext cx="1079500"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7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5">
            <a:extLst>
              <a:ext uri="{FF2B5EF4-FFF2-40B4-BE49-F238E27FC236}">
                <a16:creationId xmlns:a16="http://schemas.microsoft.com/office/drawing/2014/main" id="{85BF7FD1-E6F6-4BC5-80A8-5DE5E5A6E6E0}"/>
              </a:ext>
            </a:extLst>
          </p:cNvPr>
          <p:cNvSpPr>
            <a:spLocks noGrp="1"/>
          </p:cNvSpPr>
          <p:nvPr>
            <p:ph type="sldNum" sz="quarter" idx="12"/>
          </p:nvPr>
        </p:nvSpPr>
        <p:spPr/>
        <p:txBody>
          <a:bodyPr/>
          <a:lstStyle/>
          <a:p>
            <a:fld id="{C6CEC462-F242-452B-9F27-C3132DA8F157}" type="slidenum">
              <a:rPr lang="zh-CN" altLang="en-US"/>
              <a:pPr/>
              <a:t>55</a:t>
            </a:fld>
            <a:endParaRPr lang="zh-CN" altLang="en-US" sz="1800">
              <a:solidFill>
                <a:schemeClr val="tx1"/>
              </a:solidFill>
            </a:endParaRPr>
          </a:p>
        </p:txBody>
      </p:sp>
      <p:pic>
        <p:nvPicPr>
          <p:cNvPr id="58370" name="图片 1">
            <a:extLst>
              <a:ext uri="{FF2B5EF4-FFF2-40B4-BE49-F238E27FC236}">
                <a16:creationId xmlns:a16="http://schemas.microsoft.com/office/drawing/2014/main" id="{F568DF31-0CE2-4DE1-B9A2-F181D7F385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475" y="1606550"/>
            <a:ext cx="9313863"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文本框 4">
            <a:extLst>
              <a:ext uri="{FF2B5EF4-FFF2-40B4-BE49-F238E27FC236}">
                <a16:creationId xmlns:a16="http://schemas.microsoft.com/office/drawing/2014/main" id="{37E7F723-4253-4C7A-B90C-11E971F82271}"/>
              </a:ext>
            </a:extLst>
          </p:cNvPr>
          <p:cNvSpPr>
            <a:spLocks noChangeArrowheads="1"/>
          </p:cNvSpPr>
          <p:nvPr/>
        </p:nvSpPr>
        <p:spPr bwMode="auto">
          <a:xfrm>
            <a:off x="9099550" y="6305550"/>
            <a:ext cx="1816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Ⅱ</a:t>
            </a:r>
            <a:endParaRPr lang="zh-CN" altLang="en-US" sz="2400" b="1" u="sng">
              <a:solidFill>
                <a:srgbClr val="FF0000"/>
              </a:solidFill>
              <a:ea typeface="微软雅黑" panose="020B0503020204020204" pitchFamily="34" charset="-122"/>
              <a:sym typeface="Arial" panose="020B0604020202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5">
            <a:extLst>
              <a:ext uri="{FF2B5EF4-FFF2-40B4-BE49-F238E27FC236}">
                <a16:creationId xmlns:a16="http://schemas.microsoft.com/office/drawing/2014/main" id="{8328DEBD-00BA-4EA8-8CB7-22D23C26255C}"/>
              </a:ext>
            </a:extLst>
          </p:cNvPr>
          <p:cNvSpPr>
            <a:spLocks noGrp="1"/>
          </p:cNvSpPr>
          <p:nvPr>
            <p:ph type="sldNum" sz="quarter" idx="12"/>
          </p:nvPr>
        </p:nvSpPr>
        <p:spPr/>
        <p:txBody>
          <a:bodyPr/>
          <a:lstStyle/>
          <a:p>
            <a:fld id="{E60C993A-B3D5-4BB3-88E6-0303FD99089D}" type="slidenum">
              <a:rPr lang="zh-CN" altLang="en-US"/>
              <a:pPr/>
              <a:t>56</a:t>
            </a:fld>
            <a:endParaRPr lang="zh-CN" altLang="en-US" sz="1800">
              <a:solidFill>
                <a:schemeClr val="tx1"/>
              </a:solidFill>
            </a:endParaRPr>
          </a:p>
        </p:txBody>
      </p:sp>
      <p:pic>
        <p:nvPicPr>
          <p:cNvPr id="59394" name="图片 6">
            <a:extLst>
              <a:ext uri="{FF2B5EF4-FFF2-40B4-BE49-F238E27FC236}">
                <a16:creationId xmlns:a16="http://schemas.microsoft.com/office/drawing/2014/main" id="{956552ED-9BAF-431B-B198-A1455967F6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763" y="231775"/>
            <a:ext cx="115570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图片 2">
            <a:extLst>
              <a:ext uri="{FF2B5EF4-FFF2-40B4-BE49-F238E27FC236}">
                <a16:creationId xmlns:a16="http://schemas.microsoft.com/office/drawing/2014/main" id="{84E3DB77-13E7-484F-BE62-55525A1C8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763" y="0"/>
            <a:ext cx="10082212" cy="69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直接连接符 4">
            <a:extLst>
              <a:ext uri="{FF2B5EF4-FFF2-40B4-BE49-F238E27FC236}">
                <a16:creationId xmlns:a16="http://schemas.microsoft.com/office/drawing/2014/main" id="{DAF1E57B-51BA-4298-83BF-01F00C51C2BE}"/>
              </a:ext>
            </a:extLst>
          </p:cNvPr>
          <p:cNvSpPr>
            <a:spLocks noChangeShapeType="1"/>
          </p:cNvSpPr>
          <p:nvPr/>
        </p:nvSpPr>
        <p:spPr bwMode="auto">
          <a:xfrm>
            <a:off x="1174750" y="3735388"/>
            <a:ext cx="9732963" cy="39687"/>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59397" name="直接连接符 7">
            <a:extLst>
              <a:ext uri="{FF2B5EF4-FFF2-40B4-BE49-F238E27FC236}">
                <a16:creationId xmlns:a16="http://schemas.microsoft.com/office/drawing/2014/main" id="{2FAE947D-8C1D-4FFB-8B9B-9782FA8726D8}"/>
              </a:ext>
            </a:extLst>
          </p:cNvPr>
          <p:cNvSpPr>
            <a:spLocks noChangeShapeType="1"/>
          </p:cNvSpPr>
          <p:nvPr/>
        </p:nvSpPr>
        <p:spPr bwMode="auto">
          <a:xfrm>
            <a:off x="1119188" y="4110038"/>
            <a:ext cx="9731375" cy="39687"/>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59398" name="直接连接符 8">
            <a:extLst>
              <a:ext uri="{FF2B5EF4-FFF2-40B4-BE49-F238E27FC236}">
                <a16:creationId xmlns:a16="http://schemas.microsoft.com/office/drawing/2014/main" id="{B5DF6989-8509-406D-8674-1D63798C9609}"/>
              </a:ext>
            </a:extLst>
          </p:cNvPr>
          <p:cNvSpPr>
            <a:spLocks noChangeShapeType="1"/>
          </p:cNvSpPr>
          <p:nvPr/>
        </p:nvSpPr>
        <p:spPr bwMode="auto">
          <a:xfrm flipV="1">
            <a:off x="1066800" y="4519613"/>
            <a:ext cx="1963738" cy="9525"/>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5">
            <a:extLst>
              <a:ext uri="{FF2B5EF4-FFF2-40B4-BE49-F238E27FC236}">
                <a16:creationId xmlns:a16="http://schemas.microsoft.com/office/drawing/2014/main" id="{A6B8ADE2-719B-4E38-96BA-56539312A0A3}"/>
              </a:ext>
            </a:extLst>
          </p:cNvPr>
          <p:cNvSpPr>
            <a:spLocks noGrp="1"/>
          </p:cNvSpPr>
          <p:nvPr>
            <p:ph type="sldNum" sz="quarter" idx="12"/>
          </p:nvPr>
        </p:nvSpPr>
        <p:spPr/>
        <p:txBody>
          <a:bodyPr/>
          <a:lstStyle/>
          <a:p>
            <a:fld id="{3F85E060-45E9-4635-9EA8-E78E5AADF204}" type="slidenum">
              <a:rPr lang="zh-CN" altLang="en-US"/>
              <a:pPr/>
              <a:t>57</a:t>
            </a:fld>
            <a:endParaRPr lang="zh-CN" altLang="en-US" sz="1800">
              <a:solidFill>
                <a:schemeClr val="tx1"/>
              </a:solidFill>
            </a:endParaRPr>
          </a:p>
        </p:txBody>
      </p:sp>
      <p:pic>
        <p:nvPicPr>
          <p:cNvPr id="60418" name="图片 1">
            <a:extLst>
              <a:ext uri="{FF2B5EF4-FFF2-40B4-BE49-F238E27FC236}">
                <a16:creationId xmlns:a16="http://schemas.microsoft.com/office/drawing/2014/main" id="{8A9F97E1-3F8F-43DE-95EB-5EB7AB979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4475" y="1606550"/>
            <a:ext cx="9313863"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文本框 4">
            <a:extLst>
              <a:ext uri="{FF2B5EF4-FFF2-40B4-BE49-F238E27FC236}">
                <a16:creationId xmlns:a16="http://schemas.microsoft.com/office/drawing/2014/main" id="{8B6FA119-AA06-4BB3-AE90-BCF6BB8563E6}"/>
              </a:ext>
            </a:extLst>
          </p:cNvPr>
          <p:cNvSpPr>
            <a:spLocks noChangeArrowheads="1"/>
          </p:cNvSpPr>
          <p:nvPr/>
        </p:nvSpPr>
        <p:spPr bwMode="auto">
          <a:xfrm>
            <a:off x="9099550" y="6305550"/>
            <a:ext cx="1816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Ⅱ</a:t>
            </a:r>
            <a:endParaRPr lang="zh-CN" altLang="en-US" sz="2400" b="1" u="sng">
              <a:solidFill>
                <a:srgbClr val="FF0000"/>
              </a:solidFill>
              <a:ea typeface="微软雅黑" panose="020B0503020204020204" pitchFamily="34" charset="-122"/>
              <a:sym typeface="Arial" panose="020B0604020202020204" pitchFamily="34" charset="0"/>
            </a:endParaRPr>
          </a:p>
        </p:txBody>
      </p:sp>
      <p:sp>
        <p:nvSpPr>
          <p:cNvPr id="60420" name="直接连接符 7">
            <a:extLst>
              <a:ext uri="{FF2B5EF4-FFF2-40B4-BE49-F238E27FC236}">
                <a16:creationId xmlns:a16="http://schemas.microsoft.com/office/drawing/2014/main" id="{98CC87AE-82A9-43F8-87C3-0AD9CB5E0234}"/>
              </a:ext>
            </a:extLst>
          </p:cNvPr>
          <p:cNvSpPr>
            <a:spLocks noChangeShapeType="1"/>
          </p:cNvSpPr>
          <p:nvPr/>
        </p:nvSpPr>
        <p:spPr bwMode="auto">
          <a:xfrm>
            <a:off x="1816100" y="2717800"/>
            <a:ext cx="4479925" cy="38100"/>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5">
            <a:extLst>
              <a:ext uri="{FF2B5EF4-FFF2-40B4-BE49-F238E27FC236}">
                <a16:creationId xmlns:a16="http://schemas.microsoft.com/office/drawing/2014/main" id="{42DE4FC0-C7FA-4100-AD45-E2201865713F}"/>
              </a:ext>
            </a:extLst>
          </p:cNvPr>
          <p:cNvSpPr>
            <a:spLocks noGrp="1"/>
          </p:cNvSpPr>
          <p:nvPr>
            <p:ph type="sldNum" sz="quarter" idx="12"/>
          </p:nvPr>
        </p:nvSpPr>
        <p:spPr/>
        <p:txBody>
          <a:bodyPr/>
          <a:lstStyle/>
          <a:p>
            <a:fld id="{7598BA17-BACD-4C51-8A5A-2296A56227F2}" type="slidenum">
              <a:rPr lang="zh-CN" altLang="en-US"/>
              <a:pPr/>
              <a:t>58</a:t>
            </a:fld>
            <a:endParaRPr lang="zh-CN" altLang="en-US" sz="1800">
              <a:solidFill>
                <a:schemeClr val="tx1"/>
              </a:solidFill>
            </a:endParaRPr>
          </a:p>
        </p:txBody>
      </p:sp>
      <p:sp>
        <p:nvSpPr>
          <p:cNvPr id="61442" name="矩形 368658">
            <a:extLst>
              <a:ext uri="{FF2B5EF4-FFF2-40B4-BE49-F238E27FC236}">
                <a16:creationId xmlns:a16="http://schemas.microsoft.com/office/drawing/2014/main" id="{D3DA6D51-9310-4082-86AD-49509E8479B8}"/>
              </a:ext>
            </a:extLst>
          </p:cNvPr>
          <p:cNvSpPr>
            <a:spLocks noChangeArrowheads="1"/>
          </p:cNvSpPr>
          <p:nvPr/>
        </p:nvSpPr>
        <p:spPr bwMode="auto">
          <a:xfrm>
            <a:off x="508000" y="115888"/>
            <a:ext cx="108966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235" tIns="58618" rIns="117235" bIns="58618" anchor="ctr">
            <a:spAutoFit/>
          </a:bodyPr>
          <a:lstStyle/>
          <a:p>
            <a:pPr algn="ctr" eaLnBrk="0" hangingPunct="0"/>
            <a:r>
              <a:rPr lang="zh-CN" altLang="en-US" sz="5100">
                <a:solidFill>
                  <a:srgbClr val="000000"/>
                </a:solidFill>
                <a:ea typeface="黑体" panose="02010609060101010101" pitchFamily="49" charset="-122"/>
              </a:rPr>
              <a:t>　</a:t>
            </a:r>
          </a:p>
          <a:p>
            <a:pPr algn="ctr" eaLnBrk="0" hangingPunct="0"/>
            <a:r>
              <a:rPr lang="zh-CN" altLang="en-US" sz="3600" b="1">
                <a:solidFill>
                  <a:srgbClr val="FF0000"/>
                </a:solidFill>
                <a:ea typeface="黑体" panose="02010609060101010101" pitchFamily="49" charset="-122"/>
              </a:rPr>
              <a:t>词句猜测题</a:t>
            </a:r>
          </a:p>
        </p:txBody>
      </p:sp>
      <p:sp>
        <p:nvSpPr>
          <p:cNvPr id="61443" name="文本框 1326081">
            <a:extLst>
              <a:ext uri="{FF2B5EF4-FFF2-40B4-BE49-F238E27FC236}">
                <a16:creationId xmlns:a16="http://schemas.microsoft.com/office/drawing/2014/main" id="{97D45788-568B-487F-B301-2F7E579E52BB}"/>
              </a:ext>
            </a:extLst>
          </p:cNvPr>
          <p:cNvSpPr>
            <a:spLocks noChangeArrowheads="1"/>
          </p:cNvSpPr>
          <p:nvPr/>
        </p:nvSpPr>
        <p:spPr bwMode="auto">
          <a:xfrm>
            <a:off x="1614488" y="1906588"/>
            <a:ext cx="9266237"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235" tIns="58618" rIns="117235" bIns="58618">
            <a:spAutoFit/>
          </a:bodyPr>
          <a:lstStyle/>
          <a:p>
            <a:r>
              <a:rPr lang="zh-CN" altLang="en-US" sz="3200" b="1">
                <a:solidFill>
                  <a:srgbClr val="FF0000"/>
                </a:solidFill>
                <a:latin typeface="楷体" panose="02010609060101010101" pitchFamily="49" charset="-122"/>
                <a:ea typeface="楷体" panose="02010609060101010101" pitchFamily="49" charset="-122"/>
                <a:sym typeface="楷体" panose="02010609060101010101" pitchFamily="49" charset="-122"/>
              </a:rPr>
              <a:t>考查角度</a:t>
            </a:r>
          </a:p>
          <a:p>
            <a:r>
              <a:rPr lang="en-US" altLang="zh-CN" sz="3200" b="1">
                <a:solidFill>
                  <a:srgbClr val="000000"/>
                </a:solidFill>
                <a:latin typeface="楷体" panose="02010609060101010101" pitchFamily="49" charset="-122"/>
                <a:ea typeface="楷体" panose="02010609060101010101" pitchFamily="49" charset="-122"/>
                <a:sym typeface="楷体" panose="02010609060101010101" pitchFamily="49" charset="-122"/>
              </a:rPr>
              <a:t>(1)</a:t>
            </a:r>
            <a:r>
              <a:rPr lang="zh-CN" altLang="en-US" sz="3200" b="1">
                <a:solidFill>
                  <a:srgbClr val="000000"/>
                </a:solidFill>
                <a:latin typeface="楷体" panose="02010609060101010101" pitchFamily="49" charset="-122"/>
                <a:ea typeface="楷体" panose="02010609060101010101" pitchFamily="49" charset="-122"/>
                <a:sym typeface="楷体" panose="02010609060101010101" pitchFamily="49" charset="-122"/>
              </a:rPr>
              <a:t>猜测生词或熟词生义</a:t>
            </a:r>
            <a:r>
              <a:rPr lang="en-US" altLang="zh-CN" sz="3200" b="1">
                <a:solidFill>
                  <a:srgbClr val="000000"/>
                </a:solidFill>
                <a:latin typeface="楷体" panose="02010609060101010101" pitchFamily="49" charset="-122"/>
                <a:ea typeface="楷体" panose="02010609060101010101" pitchFamily="49" charset="-122"/>
                <a:sym typeface="楷体" panose="02010609060101010101" pitchFamily="49" charset="-122"/>
              </a:rPr>
              <a:t>; </a:t>
            </a:r>
          </a:p>
          <a:p>
            <a:r>
              <a:rPr lang="en-US" altLang="zh-CN" sz="3200" b="1">
                <a:solidFill>
                  <a:srgbClr val="000000"/>
                </a:solidFill>
                <a:latin typeface="楷体" panose="02010609060101010101" pitchFamily="49" charset="-122"/>
                <a:ea typeface="楷体" panose="02010609060101010101" pitchFamily="49" charset="-122"/>
                <a:sym typeface="楷体" panose="02010609060101010101" pitchFamily="49" charset="-122"/>
              </a:rPr>
              <a:t>(2)</a:t>
            </a:r>
            <a:r>
              <a:rPr lang="zh-CN" altLang="en-US" sz="3200" b="1">
                <a:solidFill>
                  <a:srgbClr val="000000"/>
                </a:solidFill>
                <a:latin typeface="楷体" panose="02010609060101010101" pitchFamily="49" charset="-122"/>
                <a:ea typeface="楷体" panose="02010609060101010101" pitchFamily="49" charset="-122"/>
                <a:sym typeface="楷体" panose="02010609060101010101" pitchFamily="49" charset="-122"/>
              </a:rPr>
              <a:t>猜测短语的意义</a:t>
            </a:r>
            <a:r>
              <a:rPr lang="en-US" altLang="zh-CN" sz="3200" b="1">
                <a:solidFill>
                  <a:srgbClr val="000000"/>
                </a:solidFill>
                <a:latin typeface="楷体" panose="02010609060101010101" pitchFamily="49" charset="-122"/>
                <a:ea typeface="楷体" panose="02010609060101010101" pitchFamily="49" charset="-122"/>
                <a:sym typeface="楷体" panose="02010609060101010101" pitchFamily="49" charset="-122"/>
              </a:rPr>
              <a:t>;  </a:t>
            </a:r>
          </a:p>
          <a:p>
            <a:r>
              <a:rPr lang="en-US" altLang="zh-CN" sz="3200" b="1">
                <a:solidFill>
                  <a:srgbClr val="000000"/>
                </a:solidFill>
                <a:latin typeface="楷体" panose="02010609060101010101" pitchFamily="49" charset="-122"/>
                <a:ea typeface="楷体" panose="02010609060101010101" pitchFamily="49" charset="-122"/>
                <a:sym typeface="楷体" panose="02010609060101010101" pitchFamily="49" charset="-122"/>
              </a:rPr>
              <a:t>(3)</a:t>
            </a:r>
            <a:r>
              <a:rPr lang="zh-CN" altLang="en-US" sz="3200" b="1">
                <a:solidFill>
                  <a:srgbClr val="000000"/>
                </a:solidFill>
                <a:latin typeface="楷体" panose="02010609060101010101" pitchFamily="49" charset="-122"/>
                <a:ea typeface="楷体" panose="02010609060101010101" pitchFamily="49" charset="-122"/>
                <a:sym typeface="楷体" panose="02010609060101010101" pitchFamily="49" charset="-122"/>
              </a:rPr>
              <a:t>猜测替代词所替代的内容</a:t>
            </a:r>
            <a:r>
              <a:rPr lang="en-US" altLang="zh-CN" sz="3200" b="1">
                <a:solidFill>
                  <a:srgbClr val="000000"/>
                </a:solidFill>
                <a:latin typeface="楷体" panose="02010609060101010101" pitchFamily="49" charset="-122"/>
                <a:ea typeface="楷体" panose="02010609060101010101" pitchFamily="49" charset="-122"/>
                <a:sym typeface="楷体" panose="02010609060101010101" pitchFamily="49" charset="-122"/>
              </a:rPr>
              <a:t>(</a:t>
            </a:r>
            <a:r>
              <a:rPr lang="zh-CN" altLang="en-US" sz="3200" b="1">
                <a:solidFill>
                  <a:srgbClr val="000000"/>
                </a:solidFill>
                <a:latin typeface="楷体" panose="02010609060101010101" pitchFamily="49" charset="-122"/>
                <a:ea typeface="楷体" panose="02010609060101010101" pitchFamily="49" charset="-122"/>
                <a:sym typeface="楷体" panose="02010609060101010101" pitchFamily="49" charset="-122"/>
              </a:rPr>
              <a:t>如</a:t>
            </a:r>
            <a:r>
              <a:rPr lang="en-US" altLang="zh-CN" sz="3200" b="1">
                <a:solidFill>
                  <a:srgbClr val="000000"/>
                </a:solidFill>
                <a:latin typeface="楷体" panose="02010609060101010101" pitchFamily="49" charset="-122"/>
                <a:ea typeface="楷体" panose="02010609060101010101" pitchFamily="49" charset="-122"/>
                <a:sym typeface="楷体" panose="02010609060101010101" pitchFamily="49" charset="-122"/>
              </a:rPr>
              <a:t>it, one, they, this, that, these, those </a:t>
            </a:r>
            <a:r>
              <a:rPr lang="zh-CN" altLang="en-US" sz="3200" b="1">
                <a:solidFill>
                  <a:srgbClr val="000000"/>
                </a:solidFill>
                <a:latin typeface="楷体" panose="02010609060101010101" pitchFamily="49" charset="-122"/>
                <a:ea typeface="楷体" panose="02010609060101010101" pitchFamily="49" charset="-122"/>
                <a:sym typeface="楷体" panose="02010609060101010101" pitchFamily="49" charset="-122"/>
              </a:rPr>
              <a:t>等</a:t>
            </a:r>
            <a:r>
              <a:rPr lang="en-US" altLang="zh-CN" sz="3200" b="1">
                <a:solidFill>
                  <a:srgbClr val="000000"/>
                </a:solidFill>
                <a:latin typeface="楷体" panose="02010609060101010101" pitchFamily="49" charset="-122"/>
                <a:ea typeface="楷体" panose="02010609060101010101" pitchFamily="49" charset="-122"/>
                <a:sym typeface="楷体" panose="02010609060101010101" pitchFamily="49" charset="-122"/>
              </a:rPr>
              <a:t>);  </a:t>
            </a:r>
          </a:p>
          <a:p>
            <a:r>
              <a:rPr lang="en-US" altLang="zh-CN" sz="3200" b="1">
                <a:solidFill>
                  <a:srgbClr val="000000"/>
                </a:solidFill>
                <a:latin typeface="楷体" panose="02010609060101010101" pitchFamily="49" charset="-122"/>
                <a:ea typeface="楷体" panose="02010609060101010101" pitchFamily="49" charset="-122"/>
                <a:sym typeface="楷体" panose="02010609060101010101" pitchFamily="49" charset="-122"/>
              </a:rPr>
              <a:t>(4)</a:t>
            </a:r>
            <a:r>
              <a:rPr lang="zh-CN" altLang="en-US" sz="3200" b="1">
                <a:solidFill>
                  <a:srgbClr val="000000"/>
                </a:solidFill>
                <a:latin typeface="楷体" panose="02010609060101010101" pitchFamily="49" charset="-122"/>
                <a:ea typeface="楷体" panose="02010609060101010101" pitchFamily="49" charset="-122"/>
                <a:sym typeface="楷体" panose="02010609060101010101" pitchFamily="49" charset="-122"/>
              </a:rPr>
              <a:t>猜测句意。</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灯片编号占位符 5">
            <a:extLst>
              <a:ext uri="{FF2B5EF4-FFF2-40B4-BE49-F238E27FC236}">
                <a16:creationId xmlns:a16="http://schemas.microsoft.com/office/drawing/2014/main" id="{CFF7D719-ED49-484F-9982-D3A09F7F5CE7}"/>
              </a:ext>
            </a:extLst>
          </p:cNvPr>
          <p:cNvSpPr>
            <a:spLocks noGrp="1"/>
          </p:cNvSpPr>
          <p:nvPr>
            <p:ph type="sldNum" sz="quarter" idx="12"/>
          </p:nvPr>
        </p:nvSpPr>
        <p:spPr/>
        <p:txBody>
          <a:bodyPr/>
          <a:lstStyle/>
          <a:p>
            <a:fld id="{233B33CF-DED1-44D4-9CA3-D91E99A3C34F}" type="slidenum">
              <a:rPr lang="zh-CN" altLang="en-US"/>
              <a:pPr/>
              <a:t>59</a:t>
            </a:fld>
            <a:endParaRPr lang="zh-CN" altLang="en-US" sz="1800">
              <a:solidFill>
                <a:schemeClr val="tx1"/>
              </a:solidFill>
            </a:endParaRPr>
          </a:p>
        </p:txBody>
      </p:sp>
      <p:pic>
        <p:nvPicPr>
          <p:cNvPr id="62466" name="图片 1">
            <a:extLst>
              <a:ext uri="{FF2B5EF4-FFF2-40B4-BE49-F238E27FC236}">
                <a16:creationId xmlns:a16="http://schemas.microsoft.com/office/drawing/2014/main" id="{CC189EA6-D7D4-4AAC-8FE3-E77B847EF8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0" y="368300"/>
            <a:ext cx="887888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图片 2">
            <a:extLst>
              <a:ext uri="{FF2B5EF4-FFF2-40B4-BE49-F238E27FC236}">
                <a16:creationId xmlns:a16="http://schemas.microsoft.com/office/drawing/2014/main" id="{CBB470C9-930C-4305-8425-3DCCE04DFC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763" y="2978150"/>
            <a:ext cx="10109200" cy="312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文本框 7">
            <a:extLst>
              <a:ext uri="{FF2B5EF4-FFF2-40B4-BE49-F238E27FC236}">
                <a16:creationId xmlns:a16="http://schemas.microsoft.com/office/drawing/2014/main" id="{1C7B6275-EE8F-406C-AF38-A4F524F6D7D9}"/>
              </a:ext>
            </a:extLst>
          </p:cNvPr>
          <p:cNvSpPr>
            <a:spLocks noChangeArrowheads="1"/>
          </p:cNvSpPr>
          <p:nvPr/>
        </p:nvSpPr>
        <p:spPr bwMode="auto">
          <a:xfrm>
            <a:off x="8772525" y="6100763"/>
            <a:ext cx="1816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Ⅰ</a:t>
            </a:r>
            <a:endParaRPr lang="zh-CN" altLang="en-US" sz="2400" b="1" u="sng">
              <a:solidFill>
                <a:srgbClr val="FF0000"/>
              </a:solidFill>
              <a:ea typeface="微软雅黑" panose="020B0503020204020204" pitchFamily="34" charset="-122"/>
              <a:sym typeface="Arial" panose="020B0604020202020204" pitchFamily="34" charset="0"/>
            </a:endParaRPr>
          </a:p>
        </p:txBody>
      </p:sp>
      <p:sp>
        <p:nvSpPr>
          <p:cNvPr id="62469" name="直接连接符 9">
            <a:extLst>
              <a:ext uri="{FF2B5EF4-FFF2-40B4-BE49-F238E27FC236}">
                <a16:creationId xmlns:a16="http://schemas.microsoft.com/office/drawing/2014/main" id="{14F04B6A-B8B7-4174-AA1E-57F8A8264971}"/>
              </a:ext>
            </a:extLst>
          </p:cNvPr>
          <p:cNvSpPr>
            <a:spLocks noChangeShapeType="1"/>
          </p:cNvSpPr>
          <p:nvPr/>
        </p:nvSpPr>
        <p:spPr bwMode="auto">
          <a:xfrm>
            <a:off x="2638425" y="2208213"/>
            <a:ext cx="3454400" cy="12700"/>
          </a:xfrm>
          <a:prstGeom prst="line">
            <a:avLst/>
          </a:prstGeom>
          <a:noFill/>
          <a:ln w="3810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470" name="直接连接符 8">
            <a:extLst>
              <a:ext uri="{FF2B5EF4-FFF2-40B4-BE49-F238E27FC236}">
                <a16:creationId xmlns:a16="http://schemas.microsoft.com/office/drawing/2014/main" id="{31C55E53-F677-4373-9C3B-7B0FAA6E0C71}"/>
              </a:ext>
            </a:extLst>
          </p:cNvPr>
          <p:cNvSpPr>
            <a:spLocks noChangeShapeType="1"/>
          </p:cNvSpPr>
          <p:nvPr/>
        </p:nvSpPr>
        <p:spPr bwMode="auto">
          <a:xfrm>
            <a:off x="1131888" y="4464050"/>
            <a:ext cx="9456737" cy="28575"/>
          </a:xfrm>
          <a:prstGeom prst="line">
            <a:avLst/>
          </a:prstGeom>
          <a:noFill/>
          <a:ln w="3810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471" name="直接连接符 10">
            <a:extLst>
              <a:ext uri="{FF2B5EF4-FFF2-40B4-BE49-F238E27FC236}">
                <a16:creationId xmlns:a16="http://schemas.microsoft.com/office/drawing/2014/main" id="{F88A4063-83F2-46BA-B9EE-FEF120CD695B}"/>
              </a:ext>
            </a:extLst>
          </p:cNvPr>
          <p:cNvSpPr>
            <a:spLocks noChangeShapeType="1"/>
          </p:cNvSpPr>
          <p:nvPr/>
        </p:nvSpPr>
        <p:spPr bwMode="auto">
          <a:xfrm>
            <a:off x="1284288" y="5138738"/>
            <a:ext cx="9456737" cy="30162"/>
          </a:xfrm>
          <a:prstGeom prst="line">
            <a:avLst/>
          </a:prstGeom>
          <a:noFill/>
          <a:ln w="3810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62472" name="直接连接符 11">
            <a:extLst>
              <a:ext uri="{FF2B5EF4-FFF2-40B4-BE49-F238E27FC236}">
                <a16:creationId xmlns:a16="http://schemas.microsoft.com/office/drawing/2014/main" id="{30299EE3-66EB-4D4B-88A5-D897E612E894}"/>
              </a:ext>
            </a:extLst>
          </p:cNvPr>
          <p:cNvSpPr>
            <a:spLocks noChangeShapeType="1"/>
          </p:cNvSpPr>
          <p:nvPr/>
        </p:nvSpPr>
        <p:spPr bwMode="auto">
          <a:xfrm flipV="1">
            <a:off x="1284288" y="5930900"/>
            <a:ext cx="3248025" cy="17463"/>
          </a:xfrm>
          <a:prstGeom prst="line">
            <a:avLst/>
          </a:prstGeom>
          <a:noFill/>
          <a:ln w="3810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62473" name="Picture 9">
            <a:extLst>
              <a:ext uri="{FF2B5EF4-FFF2-40B4-BE49-F238E27FC236}">
                <a16:creationId xmlns:a16="http://schemas.microsoft.com/office/drawing/2014/main" id="{202F5B52-0E63-4D5B-B3A4-AE0CF699E5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00" y="4763"/>
            <a:ext cx="1073150"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24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247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247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2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822A9C6C-83A1-4D32-B07C-4192FC2BA477}"/>
              </a:ext>
            </a:extLst>
          </p:cNvPr>
          <p:cNvSpPr>
            <a:spLocks noGrp="1"/>
          </p:cNvSpPr>
          <p:nvPr>
            <p:ph type="sldNum" sz="quarter" idx="12"/>
          </p:nvPr>
        </p:nvSpPr>
        <p:spPr/>
        <p:txBody>
          <a:bodyPr/>
          <a:lstStyle/>
          <a:p>
            <a:fld id="{934F5C8C-2AF6-4D8E-85C5-1A071F884ECB}" type="slidenum">
              <a:rPr lang="zh-CN" altLang="en-US"/>
              <a:pPr/>
              <a:t>6</a:t>
            </a:fld>
            <a:endParaRPr lang="zh-CN" altLang="en-US" sz="1800">
              <a:solidFill>
                <a:schemeClr val="tx1"/>
              </a:solidFill>
            </a:endParaRPr>
          </a:p>
        </p:txBody>
      </p:sp>
      <p:sp>
        <p:nvSpPr>
          <p:cNvPr id="8194" name="矩形 3">
            <a:extLst>
              <a:ext uri="{FF2B5EF4-FFF2-40B4-BE49-F238E27FC236}">
                <a16:creationId xmlns:a16="http://schemas.microsoft.com/office/drawing/2014/main" id="{99AD2446-F0A4-4E16-AB6B-A1CA33C33BE9}"/>
              </a:ext>
            </a:extLst>
          </p:cNvPr>
          <p:cNvSpPr>
            <a:spLocks noChangeArrowheads="1"/>
          </p:cNvSpPr>
          <p:nvPr/>
        </p:nvSpPr>
        <p:spPr bwMode="auto">
          <a:xfrm>
            <a:off x="1020763" y="2128838"/>
            <a:ext cx="964247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b="1">
                <a:solidFill>
                  <a:srgbClr val="000000"/>
                </a:solidFill>
                <a:latin typeface="Comic Sans MS" panose="030F0702030302020204" pitchFamily="66" charset="0"/>
                <a:sym typeface="Comic Sans MS" panose="030F0702030302020204" pitchFamily="66" charset="0"/>
              </a:rPr>
              <a:t>It must continue to cultivate the ability to continue to do it, they must be ready to improve learning methods to improve the efficiency of learning, to be successful. </a:t>
            </a:r>
          </a:p>
          <a:p>
            <a:r>
              <a:rPr lang="en-US" altLang="zh-CN" sz="2800" b="1">
                <a:solidFill>
                  <a:srgbClr val="000000"/>
                </a:solidFill>
                <a:latin typeface="Comic Sans MS" panose="030F0702030302020204" pitchFamily="66" charset="0"/>
                <a:sym typeface="Comic Sans MS" panose="030F0702030302020204" pitchFamily="66" charset="0"/>
              </a:rPr>
              <a:t>                                   Ye ShengTao</a:t>
            </a:r>
            <a:endParaRPr lang="zh-CN" altLang="en-US" sz="2800" b="1">
              <a:solidFill>
                <a:srgbClr val="000000"/>
              </a:solidFill>
              <a:latin typeface="Comic Sans MS" panose="030F0702030302020204" pitchFamily="66" charset="0"/>
              <a:sym typeface="Comic Sans MS" panose="030F0702030302020204" pitchFamily="66"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5">
            <a:extLst>
              <a:ext uri="{FF2B5EF4-FFF2-40B4-BE49-F238E27FC236}">
                <a16:creationId xmlns:a16="http://schemas.microsoft.com/office/drawing/2014/main" id="{5BD2F431-30F8-451C-98E6-EDF8A3F5C466}"/>
              </a:ext>
            </a:extLst>
          </p:cNvPr>
          <p:cNvSpPr>
            <a:spLocks noGrp="1"/>
          </p:cNvSpPr>
          <p:nvPr>
            <p:ph type="sldNum" sz="quarter" idx="12"/>
          </p:nvPr>
        </p:nvSpPr>
        <p:spPr/>
        <p:txBody>
          <a:bodyPr/>
          <a:lstStyle/>
          <a:p>
            <a:fld id="{8FAD4E55-CC19-4724-AB85-241CE286444A}" type="slidenum">
              <a:rPr lang="zh-CN" altLang="en-US"/>
              <a:pPr/>
              <a:t>60</a:t>
            </a:fld>
            <a:endParaRPr lang="zh-CN" altLang="en-US" sz="1800">
              <a:solidFill>
                <a:schemeClr val="tx1"/>
              </a:solidFill>
            </a:endParaRPr>
          </a:p>
        </p:txBody>
      </p:sp>
      <p:pic>
        <p:nvPicPr>
          <p:cNvPr id="63490" name="图片 1">
            <a:extLst>
              <a:ext uri="{FF2B5EF4-FFF2-40B4-BE49-F238E27FC236}">
                <a16:creationId xmlns:a16="http://schemas.microsoft.com/office/drawing/2014/main" id="{A3807B97-D7A0-48B0-8075-035604DB38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2638" y="736600"/>
            <a:ext cx="1116488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图片 2">
            <a:extLst>
              <a:ext uri="{FF2B5EF4-FFF2-40B4-BE49-F238E27FC236}">
                <a16:creationId xmlns:a16="http://schemas.microsoft.com/office/drawing/2014/main" id="{D65518AB-E63A-4104-B40D-A6ED7C1E0A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700" y="2781300"/>
            <a:ext cx="1021397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文本框 7">
            <a:extLst>
              <a:ext uri="{FF2B5EF4-FFF2-40B4-BE49-F238E27FC236}">
                <a16:creationId xmlns:a16="http://schemas.microsoft.com/office/drawing/2014/main" id="{7EEF3E22-6F2C-4540-AB4B-F1F5318BA849}"/>
              </a:ext>
            </a:extLst>
          </p:cNvPr>
          <p:cNvSpPr>
            <a:spLocks noChangeArrowheads="1"/>
          </p:cNvSpPr>
          <p:nvPr/>
        </p:nvSpPr>
        <p:spPr bwMode="auto">
          <a:xfrm>
            <a:off x="9099550" y="6305550"/>
            <a:ext cx="1816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Ⅰ</a:t>
            </a:r>
            <a:endParaRPr lang="zh-CN" altLang="en-US" sz="2400" b="1" u="sng">
              <a:solidFill>
                <a:srgbClr val="FF0000"/>
              </a:solidFill>
              <a:ea typeface="微软雅黑" panose="020B0503020204020204" pitchFamily="34" charset="-122"/>
              <a:sym typeface="Arial" panose="020B0604020202020204" pitchFamily="34" charset="0"/>
            </a:endParaRPr>
          </a:p>
        </p:txBody>
      </p:sp>
      <p:sp>
        <p:nvSpPr>
          <p:cNvPr id="63493" name="直接连接符 9">
            <a:extLst>
              <a:ext uri="{FF2B5EF4-FFF2-40B4-BE49-F238E27FC236}">
                <a16:creationId xmlns:a16="http://schemas.microsoft.com/office/drawing/2014/main" id="{12632441-0A53-4CBF-88F6-49743732EFDA}"/>
              </a:ext>
            </a:extLst>
          </p:cNvPr>
          <p:cNvSpPr>
            <a:spLocks noChangeShapeType="1"/>
          </p:cNvSpPr>
          <p:nvPr/>
        </p:nvSpPr>
        <p:spPr bwMode="auto">
          <a:xfrm>
            <a:off x="2403475" y="1958975"/>
            <a:ext cx="1384300" cy="14288"/>
          </a:xfrm>
          <a:prstGeom prst="line">
            <a:avLst/>
          </a:prstGeom>
          <a:noFill/>
          <a:ln w="3810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63494" name="直接连接符 8">
            <a:extLst>
              <a:ext uri="{FF2B5EF4-FFF2-40B4-BE49-F238E27FC236}">
                <a16:creationId xmlns:a16="http://schemas.microsoft.com/office/drawing/2014/main" id="{D1A4121F-A7BC-4C73-B437-0D8C5332FB3B}"/>
              </a:ext>
            </a:extLst>
          </p:cNvPr>
          <p:cNvSpPr>
            <a:spLocks noChangeShapeType="1"/>
          </p:cNvSpPr>
          <p:nvPr/>
        </p:nvSpPr>
        <p:spPr bwMode="auto">
          <a:xfrm>
            <a:off x="2651125" y="4454525"/>
            <a:ext cx="7937500" cy="39688"/>
          </a:xfrm>
          <a:prstGeom prst="line">
            <a:avLst/>
          </a:prstGeom>
          <a:noFill/>
          <a:ln w="3810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63495" name="直接连接符 10">
            <a:extLst>
              <a:ext uri="{FF2B5EF4-FFF2-40B4-BE49-F238E27FC236}">
                <a16:creationId xmlns:a16="http://schemas.microsoft.com/office/drawing/2014/main" id="{F62AC48B-873B-46F4-90D7-60BB529557EB}"/>
              </a:ext>
            </a:extLst>
          </p:cNvPr>
          <p:cNvSpPr>
            <a:spLocks noChangeShapeType="1"/>
          </p:cNvSpPr>
          <p:nvPr/>
        </p:nvSpPr>
        <p:spPr bwMode="auto">
          <a:xfrm>
            <a:off x="1131888" y="5143500"/>
            <a:ext cx="9456737" cy="28575"/>
          </a:xfrm>
          <a:prstGeom prst="line">
            <a:avLst/>
          </a:prstGeom>
          <a:noFill/>
          <a:ln w="3810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63496" name="直接连接符 11">
            <a:extLst>
              <a:ext uri="{FF2B5EF4-FFF2-40B4-BE49-F238E27FC236}">
                <a16:creationId xmlns:a16="http://schemas.microsoft.com/office/drawing/2014/main" id="{C126D195-DA54-4365-8AC7-B1CF4F5AB68D}"/>
              </a:ext>
            </a:extLst>
          </p:cNvPr>
          <p:cNvSpPr>
            <a:spLocks noChangeShapeType="1"/>
          </p:cNvSpPr>
          <p:nvPr/>
        </p:nvSpPr>
        <p:spPr bwMode="auto">
          <a:xfrm flipV="1">
            <a:off x="1131888" y="5797550"/>
            <a:ext cx="8194675" cy="11113"/>
          </a:xfrm>
          <a:prstGeom prst="line">
            <a:avLst/>
          </a:prstGeom>
          <a:noFill/>
          <a:ln w="3810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4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349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349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34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5">
            <a:extLst>
              <a:ext uri="{FF2B5EF4-FFF2-40B4-BE49-F238E27FC236}">
                <a16:creationId xmlns:a16="http://schemas.microsoft.com/office/drawing/2014/main" id="{AD96FAEB-5F2A-4806-AF92-AF2F9D02EA29}"/>
              </a:ext>
            </a:extLst>
          </p:cNvPr>
          <p:cNvSpPr>
            <a:spLocks noGrp="1"/>
          </p:cNvSpPr>
          <p:nvPr>
            <p:ph type="sldNum" sz="quarter" idx="12"/>
          </p:nvPr>
        </p:nvSpPr>
        <p:spPr/>
        <p:txBody>
          <a:bodyPr/>
          <a:lstStyle/>
          <a:p>
            <a:fld id="{9AF8B5E6-B49E-46B8-9640-F0E6ACCBFB35}" type="slidenum">
              <a:rPr lang="zh-CN" altLang="en-US"/>
              <a:pPr/>
              <a:t>61</a:t>
            </a:fld>
            <a:endParaRPr lang="zh-CN" altLang="en-US" sz="1800">
              <a:solidFill>
                <a:schemeClr val="tx1"/>
              </a:solidFill>
            </a:endParaRPr>
          </a:p>
        </p:txBody>
      </p:sp>
      <p:sp>
        <p:nvSpPr>
          <p:cNvPr id="64514" name="Rectangle 3">
            <a:extLst>
              <a:ext uri="{FF2B5EF4-FFF2-40B4-BE49-F238E27FC236}">
                <a16:creationId xmlns:a16="http://schemas.microsoft.com/office/drawing/2014/main" id="{31724799-4739-4407-B270-B82CFEC7191E}"/>
              </a:ext>
            </a:extLst>
          </p:cNvPr>
          <p:cNvSpPr>
            <a:spLocks noChangeArrowheads="1"/>
          </p:cNvSpPr>
          <p:nvPr/>
        </p:nvSpPr>
        <p:spPr bwMode="auto">
          <a:xfrm>
            <a:off x="2990850" y="188913"/>
            <a:ext cx="4775200" cy="811212"/>
          </a:xfrm>
          <a:prstGeom prst="rect">
            <a:avLst/>
          </a:prstGeom>
          <a:gradFill rotWithShape="1">
            <a:gsLst>
              <a:gs pos="0">
                <a:srgbClr val="F08B55"/>
              </a:gs>
              <a:gs pos="50000">
                <a:srgbClr val="F67B26"/>
              </a:gs>
              <a:gs pos="100000">
                <a:srgbClr val="E46A18"/>
              </a:gs>
            </a:gsLst>
            <a:lin ang="5400000" scaled="1"/>
          </a:gradFill>
          <a:ln w="6350" cap="flat" cmpd="sng">
            <a:solidFill>
              <a:schemeClr val="accent2"/>
            </a:solidFill>
            <a:miter lim="800000"/>
            <a:headEnd/>
            <a:tailEnd/>
          </a:ln>
        </p:spPr>
        <p:txBody>
          <a:bodyPr anchor="ctr"/>
          <a:lstStyle/>
          <a:p>
            <a:pPr algn="ctr"/>
            <a:r>
              <a:rPr lang="zh-CN" altLang="en-US" sz="3200" b="1">
                <a:solidFill>
                  <a:srgbClr val="0000FF"/>
                </a:solidFill>
                <a:latin typeface="楷体" panose="02010609060101010101" pitchFamily="49" charset="-122"/>
                <a:ea typeface="楷体" panose="02010609060101010101" pitchFamily="49" charset="-122"/>
                <a:sym typeface="楷体" panose="02010609060101010101" pitchFamily="49" charset="-122"/>
              </a:rPr>
              <a:t>高考试题之七选五阅读</a:t>
            </a:r>
          </a:p>
        </p:txBody>
      </p:sp>
      <p:sp>
        <p:nvSpPr>
          <p:cNvPr id="64515" name="Rectangle 3">
            <a:extLst>
              <a:ext uri="{FF2B5EF4-FFF2-40B4-BE49-F238E27FC236}">
                <a16:creationId xmlns:a16="http://schemas.microsoft.com/office/drawing/2014/main" id="{9D896A38-6551-4C17-85C1-10AD710EA52D}"/>
              </a:ext>
            </a:extLst>
          </p:cNvPr>
          <p:cNvSpPr>
            <a:spLocks noChangeArrowheads="1"/>
          </p:cNvSpPr>
          <p:nvPr/>
        </p:nvSpPr>
        <p:spPr bwMode="auto">
          <a:xfrm>
            <a:off x="1047750" y="1568450"/>
            <a:ext cx="961072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spcBef>
                <a:spcPts val="600"/>
              </a:spcBef>
              <a:buClr>
                <a:schemeClr val="tx1"/>
              </a:buClr>
              <a:buSzPct val="75000"/>
            </a:pPr>
            <a:r>
              <a:rPr lang="zh-CN" altLang="en-US" sz="2800" b="1">
                <a:solidFill>
                  <a:srgbClr val="FF0000"/>
                </a:solidFill>
                <a:latin typeface="楷体" panose="02010609060101010101" pitchFamily="49" charset="-122"/>
                <a:ea typeface="楷体" panose="02010609060101010101" pitchFamily="49" charset="-122"/>
                <a:sym typeface="微软雅黑" panose="020B0503020204020204" pitchFamily="34" charset="-122"/>
              </a:rPr>
              <a:t>试题模式：</a:t>
            </a:r>
            <a:r>
              <a:rPr lang="zh-CN" altLang="en-US" sz="2800" b="1">
                <a:solidFill>
                  <a:srgbClr val="000000"/>
                </a:solidFill>
                <a:latin typeface="楷体" panose="02010609060101010101" pitchFamily="49" charset="-122"/>
                <a:ea typeface="楷体" panose="02010609060101010101" pitchFamily="49" charset="-122"/>
                <a:sym typeface="微软雅黑" panose="020B0503020204020204" pitchFamily="34" charset="-122"/>
              </a:rPr>
              <a:t>给出一篇缺少</a:t>
            </a:r>
            <a:r>
              <a:rPr lang="en-US" altLang="zh-CN" sz="2800" b="1">
                <a:solidFill>
                  <a:srgbClr val="000000"/>
                </a:solidFill>
                <a:latin typeface="楷体" panose="02010609060101010101" pitchFamily="49" charset="-122"/>
                <a:ea typeface="楷体" panose="02010609060101010101" pitchFamily="49" charset="-122"/>
                <a:sym typeface="微软雅黑" panose="020B0503020204020204" pitchFamily="34" charset="-122"/>
              </a:rPr>
              <a:t>5</a:t>
            </a:r>
            <a:r>
              <a:rPr lang="zh-CN" altLang="en-US" sz="2800" b="1">
                <a:solidFill>
                  <a:srgbClr val="000000"/>
                </a:solidFill>
                <a:latin typeface="楷体" panose="02010609060101010101" pitchFamily="49" charset="-122"/>
                <a:ea typeface="楷体" panose="02010609060101010101" pitchFamily="49" charset="-122"/>
                <a:sym typeface="微软雅黑" panose="020B0503020204020204" pitchFamily="34" charset="-122"/>
              </a:rPr>
              <a:t>个句子的文章，对应有七个选项，要求考生根据文章结构、内容，选出正确的句子，填入相应的空白处。</a:t>
            </a:r>
            <a:endPar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spcBef>
                <a:spcPts val="600"/>
              </a:spcBef>
              <a:buClr>
                <a:schemeClr val="tx1"/>
              </a:buClr>
              <a:buSzPct val="75000"/>
            </a:pPr>
            <a:r>
              <a:rPr lang="zh-CN" altLang="en-US" sz="2800" b="1">
                <a:solidFill>
                  <a:srgbClr val="FF0000"/>
                </a:solidFill>
                <a:latin typeface="楷体" panose="02010609060101010101" pitchFamily="49" charset="-122"/>
                <a:ea typeface="楷体" panose="02010609060101010101" pitchFamily="49" charset="-122"/>
                <a:sym typeface="微软雅黑" panose="020B0503020204020204" pitchFamily="34" charset="-122"/>
              </a:rPr>
              <a:t>考查重点：</a:t>
            </a:r>
            <a:r>
              <a:rPr lang="zh-CN" altLang="en-US" sz="2800" b="1">
                <a:solidFill>
                  <a:srgbClr val="000000"/>
                </a:solidFill>
                <a:latin typeface="楷体" panose="02010609060101010101" pitchFamily="49" charset="-122"/>
                <a:ea typeface="楷体" panose="02010609060101010101" pitchFamily="49" charset="-122"/>
                <a:sym typeface="微软雅黑" panose="020B0503020204020204" pitchFamily="34" charset="-122"/>
              </a:rPr>
              <a:t>主要考查考生对文章的整体内容和结构以及上下文逻辑意义的理解和掌握。（考试说明）</a:t>
            </a:r>
            <a:endPar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spcBef>
                <a:spcPts val="600"/>
              </a:spcBef>
              <a:buClr>
                <a:schemeClr val="tx1"/>
              </a:buClr>
              <a:buSzPct val="75000"/>
            </a:pPr>
            <a:r>
              <a:rPr lang="zh-CN" altLang="en-US" sz="2800" b="1">
                <a:solidFill>
                  <a:srgbClr val="FF0000"/>
                </a:solidFill>
                <a:latin typeface="楷体" panose="02010609060101010101" pitchFamily="49" charset="-122"/>
                <a:ea typeface="楷体" panose="02010609060101010101" pitchFamily="49" charset="-122"/>
                <a:sym typeface="微软雅黑" panose="020B0503020204020204" pitchFamily="34" charset="-122"/>
              </a:rPr>
              <a:t>选项特点：</a:t>
            </a:r>
            <a:r>
              <a:rPr lang="zh-CN" altLang="en-US" sz="2800" b="1">
                <a:solidFill>
                  <a:srgbClr val="000000"/>
                </a:solidFill>
                <a:latin typeface="楷体" panose="02010609060101010101" pitchFamily="49" charset="-122"/>
                <a:ea typeface="楷体" panose="02010609060101010101" pitchFamily="49" charset="-122"/>
                <a:sym typeface="微软雅黑" panose="020B0503020204020204" pitchFamily="34" charset="-122"/>
              </a:rPr>
              <a:t>主旨概括句（文章整体内容）</a:t>
            </a:r>
            <a:endPar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spcBef>
                <a:spcPts val="600"/>
              </a:spcBef>
              <a:buClr>
                <a:schemeClr val="tx1"/>
              </a:buClr>
              <a:buSzPct val="75000"/>
            </a:pPr>
            <a:r>
              <a:rPr lang="zh-CN" altLang="en-US" sz="2800" b="1">
                <a:solidFill>
                  <a:srgbClr val="000000"/>
                </a:solidFill>
                <a:latin typeface="楷体" panose="02010609060101010101" pitchFamily="49" charset="-122"/>
                <a:ea typeface="楷体" panose="02010609060101010101" pitchFamily="49" charset="-122"/>
                <a:sym typeface="微软雅黑" panose="020B0503020204020204" pitchFamily="34" charset="-122"/>
              </a:rPr>
              <a:t>          过渡性句子（文章结构）</a:t>
            </a:r>
            <a:endPar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spcBef>
                <a:spcPts val="600"/>
              </a:spcBef>
              <a:buClr>
                <a:schemeClr val="tx1"/>
              </a:buClr>
              <a:buSzPct val="75000"/>
            </a:pPr>
            <a:r>
              <a:rPr lang="zh-CN" altLang="en-US" sz="2800" b="1">
                <a:solidFill>
                  <a:srgbClr val="000000"/>
                </a:solidFill>
                <a:latin typeface="楷体" panose="02010609060101010101" pitchFamily="49" charset="-122"/>
                <a:ea typeface="楷体" panose="02010609060101010101" pitchFamily="49" charset="-122"/>
                <a:sym typeface="微软雅黑" panose="020B0503020204020204" pitchFamily="34" charset="-122"/>
              </a:rPr>
              <a:t>          注释性句子（上下文逻辑意义）</a:t>
            </a:r>
            <a:endPar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4515"/>
                                        </p:tgtEl>
                                        <p:attrNameLst>
                                          <p:attrName>style.visibility</p:attrName>
                                        </p:attrNameLst>
                                      </p:cBhvr>
                                      <p:to>
                                        <p:strVal val="visible"/>
                                      </p:to>
                                    </p:set>
                                    <p:animEffect>
                                      <p:cBhvr>
                                        <p:cTn id="7" dur="2000"/>
                                        <p:tgtEl>
                                          <p:spTgt spid="64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ldLvl="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FCE44465-578B-4426-85CF-88280F845F79}"/>
              </a:ext>
            </a:extLst>
          </p:cNvPr>
          <p:cNvSpPr>
            <a:spLocks noGrp="1"/>
          </p:cNvSpPr>
          <p:nvPr>
            <p:ph type="sldNum" sz="quarter" idx="12"/>
          </p:nvPr>
        </p:nvSpPr>
        <p:spPr/>
        <p:txBody>
          <a:bodyPr/>
          <a:lstStyle/>
          <a:p>
            <a:fld id="{55773245-57E8-41FD-9AD5-76042E40F29A}" type="slidenum">
              <a:rPr lang="zh-CN" altLang="en-US"/>
              <a:pPr/>
              <a:t>62</a:t>
            </a:fld>
            <a:endParaRPr lang="zh-CN" altLang="en-US" sz="1800">
              <a:solidFill>
                <a:schemeClr val="tx1"/>
              </a:solidFill>
            </a:endParaRPr>
          </a:p>
        </p:txBody>
      </p:sp>
      <p:sp>
        <p:nvSpPr>
          <p:cNvPr id="65538" name="矩形 4">
            <a:extLst>
              <a:ext uri="{FF2B5EF4-FFF2-40B4-BE49-F238E27FC236}">
                <a16:creationId xmlns:a16="http://schemas.microsoft.com/office/drawing/2014/main" id="{765E1BC3-EDED-4E08-B721-ACD755F268EF}"/>
              </a:ext>
            </a:extLst>
          </p:cNvPr>
          <p:cNvSpPr>
            <a:spLocks noChangeArrowheads="1"/>
          </p:cNvSpPr>
          <p:nvPr/>
        </p:nvSpPr>
        <p:spPr bwMode="auto">
          <a:xfrm>
            <a:off x="1174750" y="1566863"/>
            <a:ext cx="9866313"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分析短文篇章结构：</a:t>
            </a:r>
          </a:p>
          <a:p>
            <a:pPr>
              <a:lnSpc>
                <a:spcPct val="150000"/>
              </a:lnSpc>
            </a:pP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    分析篇章结构、把握全篇文脉是解题的关键。语篇通常由段落构成，所以分析篇章结构包括两个层次：一是分析</a:t>
            </a:r>
            <a:r>
              <a:rPr lang="zh-CN" altLang="en-US" sz="2800" b="1">
                <a:solidFill>
                  <a:srgbClr val="FF0000"/>
                </a:solidFill>
                <a:latin typeface="楷体" panose="02010609060101010101" pitchFamily="49" charset="-122"/>
                <a:ea typeface="楷体" panose="02010609060101010101" pitchFamily="49" charset="-122"/>
                <a:sym typeface="楷体" panose="02010609060101010101" pitchFamily="49" charset="-122"/>
              </a:rPr>
              <a:t>段落之间</a:t>
            </a: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的层次，也就是语篇层次；二是分析每个</a:t>
            </a:r>
            <a:r>
              <a:rPr lang="zh-CN" altLang="en-US" sz="2800" b="1">
                <a:solidFill>
                  <a:srgbClr val="FF0000"/>
                </a:solidFill>
                <a:latin typeface="楷体" panose="02010609060101010101" pitchFamily="49" charset="-122"/>
                <a:ea typeface="楷体" panose="02010609060101010101" pitchFamily="49" charset="-122"/>
                <a:sym typeface="楷体" panose="02010609060101010101" pitchFamily="49" charset="-122"/>
              </a:rPr>
              <a:t>段落内部</a:t>
            </a: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的层次，即句际层次。尤其是</a:t>
            </a:r>
            <a:r>
              <a:rPr lang="zh-CN" altLang="en-US" sz="2800" b="1">
                <a:solidFill>
                  <a:srgbClr val="FF0000"/>
                </a:solidFill>
                <a:latin typeface="楷体" panose="02010609060101010101" pitchFamily="49" charset="-122"/>
                <a:ea typeface="楷体" panose="02010609060101010101" pitchFamily="49" charset="-122"/>
                <a:sym typeface="楷体" panose="02010609060101010101" pitchFamily="49" charset="-122"/>
              </a:rPr>
              <a:t>选项与前（后）句之间的逻辑关系</a:t>
            </a: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，是确定答案的主要依据。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5">
            <a:extLst>
              <a:ext uri="{FF2B5EF4-FFF2-40B4-BE49-F238E27FC236}">
                <a16:creationId xmlns:a16="http://schemas.microsoft.com/office/drawing/2014/main" id="{A993426E-AAEF-48EC-A156-FF3B76EB9072}"/>
              </a:ext>
            </a:extLst>
          </p:cNvPr>
          <p:cNvSpPr>
            <a:spLocks noGrp="1"/>
          </p:cNvSpPr>
          <p:nvPr>
            <p:ph type="sldNum" sz="quarter" idx="12"/>
          </p:nvPr>
        </p:nvSpPr>
        <p:spPr/>
        <p:txBody>
          <a:bodyPr/>
          <a:lstStyle/>
          <a:p>
            <a:fld id="{8E7C1DD3-C5DC-4759-B69D-24EEF2A47F4A}" type="slidenum">
              <a:rPr lang="zh-CN" altLang="en-US"/>
              <a:pPr/>
              <a:t>63</a:t>
            </a:fld>
            <a:endParaRPr lang="zh-CN" altLang="en-US" sz="1800">
              <a:solidFill>
                <a:schemeClr val="tx1"/>
              </a:solidFill>
            </a:endParaRPr>
          </a:p>
        </p:txBody>
      </p:sp>
      <p:sp>
        <p:nvSpPr>
          <p:cNvPr id="66562" name="Rectangle 2">
            <a:extLst>
              <a:ext uri="{FF2B5EF4-FFF2-40B4-BE49-F238E27FC236}">
                <a16:creationId xmlns:a16="http://schemas.microsoft.com/office/drawing/2014/main" id="{69D59F29-3E76-468B-BF72-A9B7FF64168A}"/>
              </a:ext>
            </a:extLst>
          </p:cNvPr>
          <p:cNvSpPr>
            <a:spLocks noChangeArrowheads="1"/>
          </p:cNvSpPr>
          <p:nvPr/>
        </p:nvSpPr>
        <p:spPr bwMode="auto">
          <a:xfrm>
            <a:off x="2613025" y="206375"/>
            <a:ext cx="4171950" cy="671513"/>
          </a:xfrm>
          <a:prstGeom prst="rect">
            <a:avLst/>
          </a:prstGeom>
          <a:gradFill rotWithShape="1">
            <a:gsLst>
              <a:gs pos="0">
                <a:srgbClr val="B4D4A5"/>
              </a:gs>
              <a:gs pos="50000">
                <a:srgbClr val="A8CD98"/>
              </a:gs>
              <a:gs pos="100000">
                <a:srgbClr val="9BC985"/>
              </a:gs>
            </a:gsLst>
            <a:lin ang="5400000" scaled="1"/>
          </a:gradFill>
          <a:ln w="9525" cap="flat" cmpd="sng">
            <a:solidFill>
              <a:srgbClr val="6CAB42"/>
            </a:solidFill>
            <a:miter lim="800000"/>
            <a:headEnd/>
            <a:tailEnd/>
          </a:ln>
        </p:spPr>
        <p:txBody>
          <a:bodyPr anchor="b"/>
          <a:lstStyle/>
          <a:p>
            <a:pPr eaLnBrk="0" hangingPunct="0"/>
            <a:r>
              <a:rPr lang="zh-CN" altLang="en-US" sz="3800" b="1">
                <a:solidFill>
                  <a:srgbClr val="FF5050"/>
                </a:solidFill>
                <a:latin typeface="楷体" panose="02010609060101010101" pitchFamily="49" charset="-122"/>
                <a:ea typeface="楷体" panose="02010609060101010101" pitchFamily="49" charset="-122"/>
                <a:sym typeface="楷体" panose="02010609060101010101" pitchFamily="49" charset="-122"/>
              </a:rPr>
              <a:t>七选五解题步骤</a:t>
            </a:r>
          </a:p>
        </p:txBody>
      </p:sp>
      <p:sp>
        <p:nvSpPr>
          <p:cNvPr id="66563" name="内容占位符 7">
            <a:extLst>
              <a:ext uri="{FF2B5EF4-FFF2-40B4-BE49-F238E27FC236}">
                <a16:creationId xmlns:a16="http://schemas.microsoft.com/office/drawing/2014/main" id="{E5621CE3-A4FF-4C86-BD1A-01140D7DA205}"/>
              </a:ext>
            </a:extLst>
          </p:cNvPr>
          <p:cNvSpPr>
            <a:spLocks noChangeArrowheads="1"/>
          </p:cNvSpPr>
          <p:nvPr/>
        </p:nvSpPr>
        <p:spPr bwMode="auto">
          <a:xfrm>
            <a:off x="1020763" y="1711325"/>
            <a:ext cx="10121900" cy="445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00" tIns="38100" rIns="76200" bIns="38100"/>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spcAft>
                <a:spcPts val="1000"/>
              </a:spcAft>
            </a:pPr>
            <a:r>
              <a:rPr lang="en-US" altLang="zh-CN" sz="2800" b="1">
                <a:latin typeface="楷体" panose="02010609060101010101" pitchFamily="49" charset="-122"/>
                <a:ea typeface="楷体" panose="02010609060101010101" pitchFamily="49" charset="-122"/>
                <a:sym typeface="楷体" panose="02010609060101010101" pitchFamily="49" charset="-122"/>
              </a:rPr>
              <a:t>1.</a:t>
            </a:r>
            <a:r>
              <a:rPr lang="zh-CN" altLang="en-US" sz="2800" b="1">
                <a:latin typeface="楷体" panose="02010609060101010101" pitchFamily="49" charset="-122"/>
                <a:ea typeface="楷体" panose="02010609060101010101" pitchFamily="49" charset="-122"/>
                <a:sym typeface="楷体" panose="02010609060101010101" pitchFamily="49" charset="-122"/>
              </a:rPr>
              <a:t>通读全文，了解大意，尤其关注文章结构，分析文章的层次。</a:t>
            </a:r>
            <a:endParaRPr lang="en-US" altLang="zh-CN" sz="2800" b="1">
              <a:latin typeface="楷体" panose="02010609060101010101" pitchFamily="49" charset="-122"/>
              <a:ea typeface="楷体" panose="02010609060101010101" pitchFamily="49" charset="-122"/>
              <a:sym typeface="楷体" panose="02010609060101010101" pitchFamily="49" charset="-122"/>
            </a:endParaRPr>
          </a:p>
          <a:p>
            <a:pPr>
              <a:spcAft>
                <a:spcPts val="1000"/>
              </a:spcAft>
            </a:pPr>
            <a:r>
              <a:rPr lang="en-US" altLang="zh-CN" sz="2800" b="1">
                <a:latin typeface="楷体" panose="02010609060101010101" pitchFamily="49" charset="-122"/>
                <a:ea typeface="楷体" panose="02010609060101010101" pitchFamily="49" charset="-122"/>
                <a:sym typeface="楷体" panose="02010609060101010101" pitchFamily="49" charset="-122"/>
              </a:rPr>
              <a:t>2.</a:t>
            </a:r>
            <a:r>
              <a:rPr lang="zh-CN" altLang="en-US" sz="2800" b="1">
                <a:latin typeface="楷体" panose="02010609060101010101" pitchFamily="49" charset="-122"/>
                <a:ea typeface="楷体" panose="02010609060101010101" pitchFamily="49" charset="-122"/>
                <a:sym typeface="楷体" panose="02010609060101010101" pitchFamily="49" charset="-122"/>
              </a:rPr>
              <a:t>通读选项，先易后难，逐个击破，确定后的选项做好标记。</a:t>
            </a:r>
            <a:endParaRPr lang="en-US" altLang="zh-CN" sz="2800" b="1">
              <a:latin typeface="楷体" panose="02010609060101010101" pitchFamily="49" charset="-122"/>
              <a:ea typeface="楷体" panose="02010609060101010101" pitchFamily="49" charset="-122"/>
              <a:sym typeface="楷体" panose="02010609060101010101" pitchFamily="49" charset="-122"/>
            </a:endParaRPr>
          </a:p>
          <a:p>
            <a:pPr>
              <a:spcAft>
                <a:spcPts val="1000"/>
              </a:spcAft>
            </a:pPr>
            <a:r>
              <a:rPr lang="en-US" altLang="zh-CN" sz="2800" b="1">
                <a:latin typeface="楷体" panose="02010609060101010101" pitchFamily="49" charset="-122"/>
                <a:ea typeface="楷体" panose="02010609060101010101" pitchFamily="49" charset="-122"/>
                <a:sym typeface="楷体" panose="02010609060101010101" pitchFamily="49" charset="-122"/>
              </a:rPr>
              <a:t>3.</a:t>
            </a:r>
            <a:r>
              <a:rPr lang="zh-CN" altLang="en-US" sz="2800" b="1">
                <a:latin typeface="楷体" panose="02010609060101010101" pitchFamily="49" charset="-122"/>
                <a:ea typeface="楷体" panose="02010609060101010101" pitchFamily="49" charset="-122"/>
                <a:sym typeface="楷体" panose="02010609060101010101" pitchFamily="49" charset="-122"/>
              </a:rPr>
              <a:t>最后根据句式，句意，上下文关系或关键词完成最后的选择。</a:t>
            </a:r>
            <a:endParaRPr lang="en-US" altLang="zh-CN" sz="2800" b="1">
              <a:latin typeface="楷体" panose="02010609060101010101" pitchFamily="49" charset="-122"/>
              <a:ea typeface="楷体" panose="02010609060101010101" pitchFamily="49" charset="-122"/>
              <a:sym typeface="楷体" panose="02010609060101010101" pitchFamily="49" charset="-122"/>
            </a:endParaRPr>
          </a:p>
          <a:p>
            <a:pPr algn="ctr">
              <a:spcAft>
                <a:spcPts val="1000"/>
              </a:spcAft>
            </a:pPr>
            <a:endParaRPr lang="zh-CN" altLang="en-US" sz="2800">
              <a:solidFill>
                <a:srgbClr val="0000FF"/>
              </a:solidFill>
              <a:latin typeface="楷体" panose="02010609060101010101" pitchFamily="49" charset="-122"/>
              <a:ea typeface="楷体" panose="02010609060101010101" pitchFamily="49" charset="-122"/>
              <a:sym typeface="楷体" panose="02010609060101010101" pitchFamily="49" charset="-122"/>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BDB4DB17-A9BE-4859-B219-CC820FEAAA6E}"/>
              </a:ext>
            </a:extLst>
          </p:cNvPr>
          <p:cNvSpPr>
            <a:spLocks noGrp="1"/>
          </p:cNvSpPr>
          <p:nvPr>
            <p:ph type="sldNum" sz="quarter" idx="12"/>
          </p:nvPr>
        </p:nvSpPr>
        <p:spPr/>
        <p:txBody>
          <a:bodyPr/>
          <a:lstStyle/>
          <a:p>
            <a:fld id="{6F4DB593-8FD4-4339-A3B7-FFAA9C4D47A8}" type="slidenum">
              <a:rPr lang="zh-CN" altLang="en-US"/>
              <a:pPr/>
              <a:t>64</a:t>
            </a:fld>
            <a:endParaRPr lang="zh-CN" altLang="en-US" sz="1800">
              <a:solidFill>
                <a:schemeClr val="tx1"/>
              </a:solidFill>
            </a:endParaRPr>
          </a:p>
        </p:txBody>
      </p:sp>
      <p:pic>
        <p:nvPicPr>
          <p:cNvPr id="67586" name="图片 6">
            <a:extLst>
              <a:ext uri="{FF2B5EF4-FFF2-40B4-BE49-F238E27FC236}">
                <a16:creationId xmlns:a16="http://schemas.microsoft.com/office/drawing/2014/main" id="{CE50D237-C6B5-4821-BF94-557BF01C13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763" y="231775"/>
            <a:ext cx="115570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图片 1">
            <a:extLst>
              <a:ext uri="{FF2B5EF4-FFF2-40B4-BE49-F238E27FC236}">
                <a16:creationId xmlns:a16="http://schemas.microsoft.com/office/drawing/2014/main" id="{79D2E97B-0E8F-454E-B360-60D7FB3CB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763" y="0"/>
            <a:ext cx="10056812" cy="697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文本框 4">
            <a:extLst>
              <a:ext uri="{FF2B5EF4-FFF2-40B4-BE49-F238E27FC236}">
                <a16:creationId xmlns:a16="http://schemas.microsoft.com/office/drawing/2014/main" id="{591CC2B5-FB37-4B1C-BF02-961A31656C5A}"/>
              </a:ext>
            </a:extLst>
          </p:cNvPr>
          <p:cNvSpPr>
            <a:spLocks noChangeArrowheads="1"/>
          </p:cNvSpPr>
          <p:nvPr/>
        </p:nvSpPr>
        <p:spPr bwMode="auto">
          <a:xfrm>
            <a:off x="8642350" y="5051425"/>
            <a:ext cx="1816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Ⅰ</a:t>
            </a:r>
            <a:endParaRPr lang="zh-CN" altLang="en-US" sz="2400" b="1" u="sng">
              <a:solidFill>
                <a:srgbClr val="FF0000"/>
              </a:solidFill>
              <a:ea typeface="微软雅黑" panose="020B0503020204020204" pitchFamily="34" charset="-122"/>
              <a:sym typeface="Arial" panose="020B0604020202020204" pitchFamily="34" charset="0"/>
            </a:endParaRPr>
          </a:p>
        </p:txBody>
      </p:sp>
      <p:pic>
        <p:nvPicPr>
          <p:cNvPr id="67589" name="Picture 5">
            <a:extLst>
              <a:ext uri="{FF2B5EF4-FFF2-40B4-BE49-F238E27FC236}">
                <a16:creationId xmlns:a16="http://schemas.microsoft.com/office/drawing/2014/main" id="{1F0E5F3B-8B74-42CB-A632-7D6F1B3B5D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325" y="12700"/>
            <a:ext cx="1068388"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5">
            <a:extLst>
              <a:ext uri="{FF2B5EF4-FFF2-40B4-BE49-F238E27FC236}">
                <a16:creationId xmlns:a16="http://schemas.microsoft.com/office/drawing/2014/main" id="{3D349BB9-47F8-4408-8D8B-123175C33D55}"/>
              </a:ext>
            </a:extLst>
          </p:cNvPr>
          <p:cNvSpPr>
            <a:spLocks noGrp="1"/>
          </p:cNvSpPr>
          <p:nvPr>
            <p:ph type="sldNum" sz="quarter" idx="12"/>
          </p:nvPr>
        </p:nvSpPr>
        <p:spPr/>
        <p:txBody>
          <a:bodyPr/>
          <a:lstStyle/>
          <a:p>
            <a:fld id="{F8DAF692-FCD2-451A-BF63-207378F0DFD5}" type="slidenum">
              <a:rPr lang="zh-CN" altLang="en-US"/>
              <a:pPr/>
              <a:t>65</a:t>
            </a:fld>
            <a:endParaRPr lang="zh-CN" altLang="en-US" sz="1800">
              <a:solidFill>
                <a:schemeClr val="tx1"/>
              </a:solidFill>
            </a:endParaRPr>
          </a:p>
        </p:txBody>
      </p:sp>
      <p:pic>
        <p:nvPicPr>
          <p:cNvPr id="68610" name="图片 6">
            <a:extLst>
              <a:ext uri="{FF2B5EF4-FFF2-40B4-BE49-F238E27FC236}">
                <a16:creationId xmlns:a16="http://schemas.microsoft.com/office/drawing/2014/main" id="{3F04F793-021B-4FFE-8E3E-9A62A7C2BB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763" y="231775"/>
            <a:ext cx="115570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图片 1">
            <a:extLst>
              <a:ext uri="{FF2B5EF4-FFF2-40B4-BE49-F238E27FC236}">
                <a16:creationId xmlns:a16="http://schemas.microsoft.com/office/drawing/2014/main" id="{F6E6AD27-FA95-4EEE-86A2-19EF4A66D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013" y="0"/>
            <a:ext cx="10293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图片 7">
            <a:extLst>
              <a:ext uri="{FF2B5EF4-FFF2-40B4-BE49-F238E27FC236}">
                <a16:creationId xmlns:a16="http://schemas.microsoft.com/office/drawing/2014/main" id="{117B7604-6E66-42A4-B49E-447FE7F29E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013" y="3043238"/>
            <a:ext cx="102997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文本框 2">
            <a:extLst>
              <a:ext uri="{FF2B5EF4-FFF2-40B4-BE49-F238E27FC236}">
                <a16:creationId xmlns:a16="http://schemas.microsoft.com/office/drawing/2014/main" id="{7C708837-F259-4F5A-A127-2C5A3385742C}"/>
              </a:ext>
            </a:extLst>
          </p:cNvPr>
          <p:cNvSpPr>
            <a:spLocks noChangeArrowheads="1"/>
          </p:cNvSpPr>
          <p:nvPr/>
        </p:nvSpPr>
        <p:spPr bwMode="auto">
          <a:xfrm>
            <a:off x="4402138" y="836613"/>
            <a:ext cx="6667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b="1">
                <a:solidFill>
                  <a:srgbClr val="FF0000"/>
                </a:solidFill>
                <a:ea typeface="微软雅黑" panose="020B0503020204020204" pitchFamily="34" charset="-122"/>
                <a:sym typeface="Arial" panose="020B0604020202020204" pitchFamily="34" charset="0"/>
              </a:rPr>
              <a:t>C</a:t>
            </a:r>
            <a:endParaRPr lang="zh-CN" altLang="en-US" sz="2800" b="1">
              <a:solidFill>
                <a:srgbClr val="FF0000"/>
              </a:solidFill>
              <a:ea typeface="微软雅黑" panose="020B0503020204020204" pitchFamily="34" charset="-122"/>
              <a:sym typeface="Arial" panose="020B0604020202020204" pitchFamily="34" charset="0"/>
            </a:endParaRPr>
          </a:p>
        </p:txBody>
      </p:sp>
      <p:sp>
        <p:nvSpPr>
          <p:cNvPr id="68614" name="文本框 8">
            <a:extLst>
              <a:ext uri="{FF2B5EF4-FFF2-40B4-BE49-F238E27FC236}">
                <a16:creationId xmlns:a16="http://schemas.microsoft.com/office/drawing/2014/main" id="{106CF698-11DB-4920-865D-2F9EB217302B}"/>
              </a:ext>
            </a:extLst>
          </p:cNvPr>
          <p:cNvSpPr>
            <a:spLocks noChangeArrowheads="1"/>
          </p:cNvSpPr>
          <p:nvPr/>
        </p:nvSpPr>
        <p:spPr bwMode="auto">
          <a:xfrm>
            <a:off x="6970713" y="2520950"/>
            <a:ext cx="6667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b="1">
                <a:solidFill>
                  <a:srgbClr val="FF0000"/>
                </a:solidFill>
                <a:ea typeface="微软雅黑" panose="020B0503020204020204" pitchFamily="34" charset="-122"/>
                <a:sym typeface="Arial" panose="020B0604020202020204" pitchFamily="34" charset="0"/>
              </a:rPr>
              <a:t>F</a:t>
            </a:r>
            <a:endParaRPr lang="zh-CN" altLang="en-US" sz="2800" b="1">
              <a:solidFill>
                <a:srgbClr val="FF0000"/>
              </a:solidFill>
              <a:ea typeface="微软雅黑" panose="020B0503020204020204" pitchFamily="34" charset="-122"/>
              <a:sym typeface="Arial" panose="020B0604020202020204" pitchFamily="34" charset="0"/>
            </a:endParaRPr>
          </a:p>
        </p:txBody>
      </p:sp>
      <p:sp>
        <p:nvSpPr>
          <p:cNvPr id="68615" name="文本框 4">
            <a:extLst>
              <a:ext uri="{FF2B5EF4-FFF2-40B4-BE49-F238E27FC236}">
                <a16:creationId xmlns:a16="http://schemas.microsoft.com/office/drawing/2014/main" id="{3FCBB281-07A3-44EC-B2BF-5C8935AF295D}"/>
              </a:ext>
            </a:extLst>
          </p:cNvPr>
          <p:cNvSpPr>
            <a:spLocks noChangeArrowheads="1"/>
          </p:cNvSpPr>
          <p:nvPr/>
        </p:nvSpPr>
        <p:spPr bwMode="auto">
          <a:xfrm>
            <a:off x="8667750" y="3424238"/>
            <a:ext cx="1816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Ⅰ</a:t>
            </a:r>
            <a:endParaRPr lang="zh-CN" altLang="en-US" sz="2400" b="1" u="sng">
              <a:solidFill>
                <a:srgbClr val="FF0000"/>
              </a:solidFill>
              <a:ea typeface="微软雅黑" panose="020B0503020204020204" pitchFamily="34" charset="-122"/>
              <a:sym typeface="Arial" panose="020B0604020202020204" pitchFamily="34" charset="0"/>
            </a:endParaRPr>
          </a:p>
        </p:txBody>
      </p:sp>
      <p:pic>
        <p:nvPicPr>
          <p:cNvPr id="68616" name="Picture 8">
            <a:extLst>
              <a:ext uri="{FF2B5EF4-FFF2-40B4-BE49-F238E27FC236}">
                <a16:creationId xmlns:a16="http://schemas.microsoft.com/office/drawing/2014/main" id="{D02327C8-8D65-4A3C-B336-0A49EC1141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25200" y="0"/>
            <a:ext cx="1068388" cy="1077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6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3" grpId="0" bldLvl="0" autoUpdateAnimBg="0"/>
      <p:bldP spid="68614" grpId="0" bldLvl="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灯片编号占位符 5">
            <a:extLst>
              <a:ext uri="{FF2B5EF4-FFF2-40B4-BE49-F238E27FC236}">
                <a16:creationId xmlns:a16="http://schemas.microsoft.com/office/drawing/2014/main" id="{1488F339-739F-44CA-8333-2217F3100705}"/>
              </a:ext>
            </a:extLst>
          </p:cNvPr>
          <p:cNvSpPr>
            <a:spLocks noGrp="1"/>
          </p:cNvSpPr>
          <p:nvPr>
            <p:ph type="sldNum" sz="quarter" idx="12"/>
          </p:nvPr>
        </p:nvSpPr>
        <p:spPr/>
        <p:txBody>
          <a:bodyPr/>
          <a:lstStyle/>
          <a:p>
            <a:fld id="{F4CCADAE-86FF-40C4-A854-7BD8432446E9}" type="slidenum">
              <a:rPr lang="zh-CN" altLang="en-US"/>
              <a:pPr/>
              <a:t>66</a:t>
            </a:fld>
            <a:endParaRPr lang="zh-CN" altLang="en-US" sz="1800">
              <a:solidFill>
                <a:schemeClr val="tx1"/>
              </a:solidFill>
            </a:endParaRPr>
          </a:p>
        </p:txBody>
      </p:sp>
      <p:pic>
        <p:nvPicPr>
          <p:cNvPr id="69634" name="图片 6">
            <a:extLst>
              <a:ext uri="{FF2B5EF4-FFF2-40B4-BE49-F238E27FC236}">
                <a16:creationId xmlns:a16="http://schemas.microsoft.com/office/drawing/2014/main" id="{24BA9C00-E50C-4B3F-89A8-99F45CE2A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763" y="231775"/>
            <a:ext cx="115570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图片 1">
            <a:extLst>
              <a:ext uri="{FF2B5EF4-FFF2-40B4-BE49-F238E27FC236}">
                <a16:creationId xmlns:a16="http://schemas.microsoft.com/office/drawing/2014/main" id="{D95E5F5E-8115-4AC9-9EAD-5939E593A1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013" y="0"/>
            <a:ext cx="10293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文本框 4">
            <a:extLst>
              <a:ext uri="{FF2B5EF4-FFF2-40B4-BE49-F238E27FC236}">
                <a16:creationId xmlns:a16="http://schemas.microsoft.com/office/drawing/2014/main" id="{D5DEDC5F-BE23-429E-B060-0B298583A892}"/>
              </a:ext>
            </a:extLst>
          </p:cNvPr>
          <p:cNvSpPr>
            <a:spLocks noChangeArrowheads="1"/>
          </p:cNvSpPr>
          <p:nvPr/>
        </p:nvSpPr>
        <p:spPr bwMode="auto">
          <a:xfrm>
            <a:off x="8564563" y="6396038"/>
            <a:ext cx="1814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Ⅰ</a:t>
            </a:r>
            <a:endParaRPr lang="zh-CN" altLang="en-US" sz="2400" b="1" u="sng">
              <a:solidFill>
                <a:srgbClr val="FF0000"/>
              </a:solidFill>
              <a:ea typeface="微软雅黑" panose="020B0503020204020204" pitchFamily="34" charset="-122"/>
              <a:sym typeface="Arial" panose="020B0604020202020204" pitchFamily="34" charset="0"/>
            </a:endParaRPr>
          </a:p>
        </p:txBody>
      </p:sp>
      <p:pic>
        <p:nvPicPr>
          <p:cNvPr id="69637" name="图片 7">
            <a:extLst>
              <a:ext uri="{FF2B5EF4-FFF2-40B4-BE49-F238E27FC236}">
                <a16:creationId xmlns:a16="http://schemas.microsoft.com/office/drawing/2014/main" id="{F36F15F9-184F-4854-B827-96ACAE420E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013" y="-6350"/>
            <a:ext cx="10136187"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文本框 8">
            <a:extLst>
              <a:ext uri="{FF2B5EF4-FFF2-40B4-BE49-F238E27FC236}">
                <a16:creationId xmlns:a16="http://schemas.microsoft.com/office/drawing/2014/main" id="{1E15616F-8EC8-442D-846B-37CB3B62FED8}"/>
              </a:ext>
            </a:extLst>
          </p:cNvPr>
          <p:cNvSpPr>
            <a:spLocks noChangeArrowheads="1"/>
          </p:cNvSpPr>
          <p:nvPr/>
        </p:nvSpPr>
        <p:spPr bwMode="auto">
          <a:xfrm>
            <a:off x="1843088" y="3424238"/>
            <a:ext cx="665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b="1">
                <a:solidFill>
                  <a:srgbClr val="FF0000"/>
                </a:solidFill>
                <a:ea typeface="微软雅黑" panose="020B0503020204020204" pitchFamily="34" charset="-122"/>
                <a:sym typeface="Arial" panose="020B0604020202020204" pitchFamily="34" charset="0"/>
              </a:rPr>
              <a:t>G</a:t>
            </a:r>
            <a:endParaRPr lang="zh-CN" altLang="en-US" sz="2800" b="1">
              <a:solidFill>
                <a:srgbClr val="FF0000"/>
              </a:solidFill>
              <a:ea typeface="微软雅黑" panose="020B0503020204020204" pitchFamily="34" charset="-122"/>
              <a:sym typeface="Arial" panose="020B0604020202020204" pitchFamily="34" charset="0"/>
            </a:endParaRPr>
          </a:p>
        </p:txBody>
      </p:sp>
      <p:sp>
        <p:nvSpPr>
          <p:cNvPr id="69639" name="文本框 9">
            <a:extLst>
              <a:ext uri="{FF2B5EF4-FFF2-40B4-BE49-F238E27FC236}">
                <a16:creationId xmlns:a16="http://schemas.microsoft.com/office/drawing/2014/main" id="{81EDCEB3-67F2-430F-B18C-7803633BAFAE}"/>
              </a:ext>
            </a:extLst>
          </p:cNvPr>
          <p:cNvSpPr>
            <a:spLocks noChangeArrowheads="1"/>
          </p:cNvSpPr>
          <p:nvPr/>
        </p:nvSpPr>
        <p:spPr bwMode="auto">
          <a:xfrm>
            <a:off x="2390775" y="4729163"/>
            <a:ext cx="666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b="1">
                <a:solidFill>
                  <a:srgbClr val="FF0000"/>
                </a:solidFill>
                <a:ea typeface="微软雅黑" panose="020B0503020204020204" pitchFamily="34" charset="-122"/>
                <a:sym typeface="Arial" panose="020B0604020202020204" pitchFamily="34" charset="0"/>
              </a:rPr>
              <a:t>B</a:t>
            </a:r>
            <a:endParaRPr lang="zh-CN" altLang="en-US" sz="2800" b="1">
              <a:solidFill>
                <a:srgbClr val="FF0000"/>
              </a:solidFill>
              <a:ea typeface="微软雅黑" panose="020B0503020204020204" pitchFamily="34" charset="-122"/>
              <a:sym typeface="Arial" panose="020B0604020202020204" pitchFamily="34" charset="0"/>
            </a:endParaRPr>
          </a:p>
        </p:txBody>
      </p:sp>
      <p:sp>
        <p:nvSpPr>
          <p:cNvPr id="69640" name="文本框 10">
            <a:extLst>
              <a:ext uri="{FF2B5EF4-FFF2-40B4-BE49-F238E27FC236}">
                <a16:creationId xmlns:a16="http://schemas.microsoft.com/office/drawing/2014/main" id="{8AE51AEB-73E7-4C68-9EED-BABC59059A42}"/>
              </a:ext>
            </a:extLst>
          </p:cNvPr>
          <p:cNvSpPr>
            <a:spLocks noChangeArrowheads="1"/>
          </p:cNvSpPr>
          <p:nvPr/>
        </p:nvSpPr>
        <p:spPr bwMode="auto">
          <a:xfrm>
            <a:off x="3840163" y="5995988"/>
            <a:ext cx="6667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800" b="1">
                <a:solidFill>
                  <a:srgbClr val="FF0000"/>
                </a:solidFill>
                <a:ea typeface="微软雅黑" panose="020B0503020204020204" pitchFamily="34" charset="-122"/>
                <a:sym typeface="Arial" panose="020B0604020202020204" pitchFamily="34" charset="0"/>
              </a:rPr>
              <a:t>E</a:t>
            </a:r>
            <a:endParaRPr lang="zh-CN" altLang="en-US" sz="2800" b="1">
              <a:solidFill>
                <a:srgbClr val="FF0000"/>
              </a:solidFill>
              <a:ea typeface="微软雅黑" panose="020B0503020204020204" pitchFamily="34" charset="-122"/>
              <a:sym typeface="Arial" panose="020B0604020202020204" pitchFamily="34" charset="0"/>
            </a:endParaRPr>
          </a:p>
        </p:txBody>
      </p:sp>
      <p:pic>
        <p:nvPicPr>
          <p:cNvPr id="69641" name="Picture 9">
            <a:extLst>
              <a:ext uri="{FF2B5EF4-FFF2-40B4-BE49-F238E27FC236}">
                <a16:creationId xmlns:a16="http://schemas.microsoft.com/office/drawing/2014/main" id="{009BE99F-F9B1-4FB3-BA47-3AE945D807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23613" y="0"/>
            <a:ext cx="1068387"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6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6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6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8" grpId="0" bldLvl="0" autoUpdateAnimBg="0"/>
      <p:bldP spid="69639" grpId="0" bldLvl="0" autoUpdateAnimBg="0"/>
      <p:bldP spid="69640" grpId="0" bldLvl="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A4F3EE7F-0C0E-4A32-BB89-1D6D3CB4359D}"/>
              </a:ext>
            </a:extLst>
          </p:cNvPr>
          <p:cNvSpPr>
            <a:spLocks noGrp="1"/>
          </p:cNvSpPr>
          <p:nvPr>
            <p:ph type="sldNum" sz="quarter" idx="12"/>
          </p:nvPr>
        </p:nvSpPr>
        <p:spPr/>
        <p:txBody>
          <a:bodyPr/>
          <a:lstStyle/>
          <a:p>
            <a:fld id="{235B63A7-5AC7-4B53-B739-F33A57CF9508}" type="slidenum">
              <a:rPr lang="zh-CN" altLang="en-US"/>
              <a:pPr/>
              <a:t>67</a:t>
            </a:fld>
            <a:endParaRPr lang="zh-CN" altLang="en-US" sz="1800">
              <a:solidFill>
                <a:schemeClr val="tx1"/>
              </a:solidFill>
            </a:endParaRPr>
          </a:p>
        </p:txBody>
      </p:sp>
      <p:sp>
        <p:nvSpPr>
          <p:cNvPr id="70658" name="矩形 368658">
            <a:extLst>
              <a:ext uri="{FF2B5EF4-FFF2-40B4-BE49-F238E27FC236}">
                <a16:creationId xmlns:a16="http://schemas.microsoft.com/office/drawing/2014/main" id="{2A344D36-29D6-4506-B7C2-5717108591AC}"/>
              </a:ext>
            </a:extLst>
          </p:cNvPr>
          <p:cNvSpPr>
            <a:spLocks noChangeArrowheads="1"/>
          </p:cNvSpPr>
          <p:nvPr/>
        </p:nvSpPr>
        <p:spPr bwMode="auto">
          <a:xfrm>
            <a:off x="876300" y="2098675"/>
            <a:ext cx="108966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7235" tIns="58618" rIns="117235" bIns="58618" anchor="ctr">
            <a:spAutoFit/>
          </a:bodyPr>
          <a:lstStyle/>
          <a:p>
            <a:pPr algn="ctr" eaLnBrk="0" hangingPunct="0"/>
            <a:r>
              <a:rPr lang="zh-CN" altLang="en-US" sz="6600" b="1">
                <a:solidFill>
                  <a:srgbClr val="FF0000"/>
                </a:solidFill>
                <a:ea typeface="黑体" panose="02010609060101010101" pitchFamily="49" charset="-122"/>
              </a:rPr>
              <a:t>完形填空</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5">
            <a:extLst>
              <a:ext uri="{FF2B5EF4-FFF2-40B4-BE49-F238E27FC236}">
                <a16:creationId xmlns:a16="http://schemas.microsoft.com/office/drawing/2014/main" id="{EAF1A34F-5C64-4201-8ED3-38532B757BBD}"/>
              </a:ext>
            </a:extLst>
          </p:cNvPr>
          <p:cNvSpPr>
            <a:spLocks noGrp="1"/>
          </p:cNvSpPr>
          <p:nvPr>
            <p:ph type="sldNum" sz="quarter" idx="12"/>
          </p:nvPr>
        </p:nvSpPr>
        <p:spPr/>
        <p:txBody>
          <a:bodyPr/>
          <a:lstStyle/>
          <a:p>
            <a:fld id="{DD805C7F-5875-4E77-BD52-DF8E9D9B397E}" type="slidenum">
              <a:rPr lang="zh-CN" altLang="en-US"/>
              <a:pPr/>
              <a:t>68</a:t>
            </a:fld>
            <a:endParaRPr lang="zh-CN" altLang="en-US" sz="1800">
              <a:solidFill>
                <a:schemeClr val="tx1"/>
              </a:solidFill>
            </a:endParaRPr>
          </a:p>
        </p:txBody>
      </p:sp>
      <p:sp>
        <p:nvSpPr>
          <p:cNvPr id="71682" name="Text Box 8">
            <a:extLst>
              <a:ext uri="{FF2B5EF4-FFF2-40B4-BE49-F238E27FC236}">
                <a16:creationId xmlns:a16="http://schemas.microsoft.com/office/drawing/2014/main" id="{55CDA19A-2EC8-4FBF-8660-401E00C4402C}"/>
              </a:ext>
            </a:extLst>
          </p:cNvPr>
          <p:cNvSpPr>
            <a:spLocks noChangeArrowheads="1"/>
          </p:cNvSpPr>
          <p:nvPr/>
        </p:nvSpPr>
        <p:spPr bwMode="auto">
          <a:xfrm>
            <a:off x="863600" y="4454525"/>
            <a:ext cx="10213975" cy="2032000"/>
          </a:xfrm>
          <a:prstGeom prst="rect">
            <a:avLst/>
          </a:prstGeom>
          <a:noFill/>
          <a:ln w="9525" cmpd="sng">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387" tIns="45694" rIns="91387" bIns="45694">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nSpc>
                <a:spcPct val="150000"/>
              </a:lnSpc>
            </a:pPr>
            <a:r>
              <a:rPr lang="zh-CN" altLang="en-US" sz="2800" b="1" i="1">
                <a:solidFill>
                  <a:srgbClr val="000000"/>
                </a:solidFill>
                <a:latin typeface="楷体" panose="02010609060101010101" pitchFamily="49" charset="-122"/>
                <a:ea typeface="楷体" panose="02010609060101010101" pitchFamily="49" charset="-122"/>
                <a:sym typeface="楷体" panose="02010609060101010101" pitchFamily="49" charset="-122"/>
              </a:rPr>
              <a:t>语篇层次题：是指空格的答案由整篇文章的内涵决定。</a:t>
            </a:r>
          </a:p>
          <a:p>
            <a:pPr>
              <a:lnSpc>
                <a:spcPct val="150000"/>
              </a:lnSpc>
            </a:pPr>
            <a:r>
              <a:rPr lang="zh-CN" altLang="en-US" sz="2800" b="1" i="1">
                <a:solidFill>
                  <a:srgbClr val="000000"/>
                </a:solidFill>
                <a:latin typeface="楷体" panose="02010609060101010101" pitchFamily="49" charset="-122"/>
                <a:ea typeface="楷体" panose="02010609060101010101" pitchFamily="49" charset="-122"/>
                <a:sym typeface="楷体" panose="02010609060101010101" pitchFamily="49" charset="-122"/>
              </a:rPr>
              <a:t>句间层次题：是指空格的答案由与空格相距不远的一组句子决定。</a:t>
            </a:r>
          </a:p>
          <a:p>
            <a:pPr>
              <a:lnSpc>
                <a:spcPct val="150000"/>
              </a:lnSpc>
            </a:pPr>
            <a:r>
              <a:rPr lang="zh-CN" altLang="en-US" sz="2800" b="1" i="1">
                <a:solidFill>
                  <a:srgbClr val="000000"/>
                </a:solidFill>
                <a:latin typeface="楷体" panose="02010609060101010101" pitchFamily="49" charset="-122"/>
                <a:ea typeface="楷体" panose="02010609060101010101" pitchFamily="49" charset="-122"/>
                <a:sym typeface="楷体" panose="02010609060101010101" pitchFamily="49" charset="-122"/>
              </a:rPr>
              <a:t>句内层次题：是指空格的答案由空格所在句子决定。</a:t>
            </a:r>
            <a:r>
              <a:rPr lang="zh-CN" altLang="en-US" sz="2800" b="1" i="1">
                <a:latin typeface="楷体" panose="02010609060101010101" pitchFamily="49" charset="-122"/>
                <a:ea typeface="楷体" panose="02010609060101010101" pitchFamily="49" charset="-122"/>
                <a:sym typeface="楷体" panose="02010609060101010101" pitchFamily="49" charset="-122"/>
              </a:rPr>
              <a:t> </a:t>
            </a:r>
            <a:endParaRPr lang="en-US" altLang="zh-CN" sz="2800" b="1" i="1">
              <a:latin typeface="楷体" panose="02010609060101010101" pitchFamily="49" charset="-122"/>
              <a:ea typeface="楷体" panose="02010609060101010101" pitchFamily="49" charset="-122"/>
              <a:sym typeface="楷体" panose="02010609060101010101" pitchFamily="49" charset="-122"/>
            </a:endParaRPr>
          </a:p>
        </p:txBody>
      </p:sp>
      <p:sp>
        <p:nvSpPr>
          <p:cNvPr id="71683" name="内容占位符 2">
            <a:extLst>
              <a:ext uri="{FF2B5EF4-FFF2-40B4-BE49-F238E27FC236}">
                <a16:creationId xmlns:a16="http://schemas.microsoft.com/office/drawing/2014/main" id="{A8B97AF8-5508-4A11-85F2-F34BBF94DC27}"/>
              </a:ext>
            </a:extLst>
          </p:cNvPr>
          <p:cNvSpPr>
            <a:spLocks noChangeArrowheads="1"/>
          </p:cNvSpPr>
          <p:nvPr/>
        </p:nvSpPr>
        <p:spPr bwMode="auto">
          <a:xfrm>
            <a:off x="1258888" y="1323975"/>
            <a:ext cx="9421812"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defRPr>
            </a:lvl1pPr>
            <a:lvl2pPr marL="685800" indent="-2286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just">
              <a:lnSpc>
                <a:spcPct val="90000"/>
              </a:lnSpc>
              <a:spcBef>
                <a:spcPts val="1000"/>
              </a:spcBef>
            </a:pPr>
            <a:r>
              <a:rPr lang="zh-CN" altLang="en-US" sz="2800" b="1">
                <a:solidFill>
                  <a:srgbClr val="FF0000"/>
                </a:solidFill>
                <a:latin typeface="楷体" panose="02010609060101010101" pitchFamily="49" charset="-122"/>
                <a:ea typeface="楷体" panose="02010609060101010101" pitchFamily="49" charset="-122"/>
                <a:sym typeface="楷体" panose="02010609060101010101" pitchFamily="49" charset="-122"/>
              </a:rPr>
              <a:t>完形填空的备考是重点</a:t>
            </a:r>
            <a:endParaRPr lang="en-US" altLang="zh-CN" sz="2800" b="1">
              <a:solidFill>
                <a:srgbClr val="FF0000"/>
              </a:solidFill>
              <a:latin typeface="楷体" panose="02010609060101010101" pitchFamily="49" charset="-122"/>
              <a:ea typeface="楷体" panose="02010609060101010101" pitchFamily="49" charset="-122"/>
              <a:sym typeface="楷体" panose="02010609060101010101" pitchFamily="49" charset="-122"/>
            </a:endParaRPr>
          </a:p>
          <a:p>
            <a:pPr algn="just">
              <a:lnSpc>
                <a:spcPct val="90000"/>
              </a:lnSpc>
              <a:spcBef>
                <a:spcPts val="1000"/>
              </a:spcBef>
            </a:pPr>
            <a:r>
              <a:rPr lang="zh-CN" altLang="en-US" sz="2800" b="1">
                <a:latin typeface="楷体" panose="02010609060101010101" pitchFamily="49" charset="-122"/>
                <a:ea typeface="楷体" panose="02010609060101010101" pitchFamily="49" charset="-122"/>
                <a:sym typeface="楷体" panose="02010609060101010101" pitchFamily="49" charset="-122"/>
              </a:rPr>
              <a:t>    该题目自身特点决定了它是一道难题。</a:t>
            </a:r>
            <a:endParaRPr lang="en-US" altLang="zh-CN" sz="2800" b="1">
              <a:latin typeface="楷体" panose="02010609060101010101" pitchFamily="49" charset="-122"/>
              <a:ea typeface="楷体" panose="02010609060101010101" pitchFamily="49" charset="-122"/>
              <a:sym typeface="楷体" panose="02010609060101010101" pitchFamily="49" charset="-122"/>
            </a:endParaRPr>
          </a:p>
          <a:p>
            <a:pPr algn="just">
              <a:lnSpc>
                <a:spcPct val="90000"/>
              </a:lnSpc>
              <a:spcBef>
                <a:spcPts val="1000"/>
              </a:spcBef>
            </a:pPr>
            <a:r>
              <a:rPr lang="zh-CN" altLang="en-US" sz="2800" b="1">
                <a:latin typeface="楷体" panose="02010609060101010101" pitchFamily="49" charset="-122"/>
                <a:ea typeface="楷体" panose="02010609060101010101" pitchFamily="49" charset="-122"/>
                <a:sym typeface="楷体" panose="02010609060101010101" pitchFamily="49" charset="-122"/>
              </a:rPr>
              <a:t>     涉及语法运用、词汇运用、句子分析、上下文逻辑  语篇分析、文化知识和意识、情感态度价值观等综合素养的考查。</a:t>
            </a:r>
            <a:endParaRPr lang="en-US" altLang="zh-CN" sz="2800" b="1">
              <a:latin typeface="楷体" panose="02010609060101010101" pitchFamily="49" charset="-122"/>
              <a:ea typeface="楷体" panose="02010609060101010101" pitchFamily="49" charset="-122"/>
              <a:sym typeface="楷体" panose="02010609060101010101" pitchFamily="49" charset="-122"/>
            </a:endParaRPr>
          </a:p>
          <a:p>
            <a:pPr algn="just">
              <a:lnSpc>
                <a:spcPct val="90000"/>
              </a:lnSpc>
              <a:spcBef>
                <a:spcPts val="1000"/>
              </a:spcBef>
            </a:pPr>
            <a:r>
              <a:rPr lang="en-US" altLang="zh-CN" sz="2800" b="1">
                <a:ea typeface="微软雅黑" panose="020B0503020204020204" pitchFamily="34" charset="-122"/>
                <a:sym typeface="Arial" panose="020B0604020202020204" pitchFamily="34" charset="0"/>
              </a:rPr>
              <a:t>   </a:t>
            </a:r>
            <a:endParaRPr lang="zh-CN" altLang="en-US" sz="2800">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bldLvl="0" animBg="1" autoUpdateAnimBg="0"/>
      <p:bldP spid="71683" grpId="0" bldLvl="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5">
            <a:extLst>
              <a:ext uri="{FF2B5EF4-FFF2-40B4-BE49-F238E27FC236}">
                <a16:creationId xmlns:a16="http://schemas.microsoft.com/office/drawing/2014/main" id="{75452313-8F90-49A5-A4F4-F5F318DC186D}"/>
              </a:ext>
            </a:extLst>
          </p:cNvPr>
          <p:cNvSpPr>
            <a:spLocks noGrp="1"/>
          </p:cNvSpPr>
          <p:nvPr>
            <p:ph type="sldNum" sz="quarter" idx="12"/>
          </p:nvPr>
        </p:nvSpPr>
        <p:spPr/>
        <p:txBody>
          <a:bodyPr/>
          <a:lstStyle/>
          <a:p>
            <a:fld id="{8F5E6EAE-342B-4758-8E26-978563E68209}" type="slidenum">
              <a:rPr lang="zh-CN" altLang="en-US"/>
              <a:pPr/>
              <a:t>69</a:t>
            </a:fld>
            <a:endParaRPr lang="zh-CN" altLang="en-US" sz="1800">
              <a:solidFill>
                <a:schemeClr val="tx1"/>
              </a:solidFill>
            </a:endParaRPr>
          </a:p>
        </p:txBody>
      </p:sp>
      <p:sp>
        <p:nvSpPr>
          <p:cNvPr id="72706" name="标题 1">
            <a:extLst>
              <a:ext uri="{FF2B5EF4-FFF2-40B4-BE49-F238E27FC236}">
                <a16:creationId xmlns:a16="http://schemas.microsoft.com/office/drawing/2014/main" id="{607CD82B-1EF8-4738-B5C0-50C9C5B944D6}"/>
              </a:ext>
            </a:extLst>
          </p:cNvPr>
          <p:cNvSpPr>
            <a:spLocks noChangeArrowheads="1"/>
          </p:cNvSpPr>
          <p:nvPr/>
        </p:nvSpPr>
        <p:spPr bwMode="auto">
          <a:xfrm>
            <a:off x="3030538" y="15875"/>
            <a:ext cx="109728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00" tIns="38100" rIns="76200" bIns="38100" anchor="ctr"/>
          <a:lstStyle/>
          <a:p>
            <a:r>
              <a:rPr lang="en-US" altLang="zh-CN" sz="2800" b="1">
                <a:solidFill>
                  <a:srgbClr val="FF0000"/>
                </a:solidFill>
                <a:latin typeface="Times New Roman" panose="02020603050405020304" pitchFamily="18" charset="0"/>
                <a:ea typeface="楷体" panose="02010609060101010101" pitchFamily="49" charset="-122"/>
                <a:sym typeface="楷体" panose="02010609060101010101" pitchFamily="49" charset="-122"/>
              </a:rPr>
              <a:t>2021</a:t>
            </a:r>
            <a:r>
              <a:rPr lang="zh-CN" altLang="en-US" sz="2800" b="1">
                <a:solidFill>
                  <a:srgbClr val="FF0000"/>
                </a:solidFill>
                <a:ea typeface="楷体" panose="02010609060101010101" pitchFamily="49" charset="-122"/>
                <a:sym typeface="楷体" panose="02010609060101010101" pitchFamily="49" charset="-122"/>
              </a:rPr>
              <a:t>年高考完型填空命题趋势</a:t>
            </a:r>
            <a:br>
              <a:rPr lang="zh-CN" altLang="en-US">
                <a:solidFill>
                  <a:srgbClr val="FF0000"/>
                </a:solidFill>
                <a:ea typeface="楷体" panose="02010609060101010101" pitchFamily="49" charset="-122"/>
                <a:sym typeface="楷体" panose="02010609060101010101" pitchFamily="49" charset="-122"/>
              </a:rPr>
            </a:br>
            <a:endParaRPr lang="zh-CN" altLang="en-US" sz="2800" b="1">
              <a:solidFill>
                <a:srgbClr val="FF0000"/>
              </a:solidFill>
              <a:ea typeface="微软雅黑" panose="020B0503020204020204" pitchFamily="34" charset="-122"/>
              <a:sym typeface="Arial" panose="020B0604020202020204" pitchFamily="34" charset="0"/>
            </a:endParaRPr>
          </a:p>
        </p:txBody>
      </p:sp>
      <p:sp>
        <p:nvSpPr>
          <p:cNvPr id="72707" name="内容占位符 2">
            <a:extLst>
              <a:ext uri="{FF2B5EF4-FFF2-40B4-BE49-F238E27FC236}">
                <a16:creationId xmlns:a16="http://schemas.microsoft.com/office/drawing/2014/main" id="{3776673B-4197-47A9-BF99-C1CBA8241693}"/>
              </a:ext>
            </a:extLst>
          </p:cNvPr>
          <p:cNvSpPr>
            <a:spLocks noChangeArrowheads="1"/>
          </p:cNvSpPr>
          <p:nvPr/>
        </p:nvSpPr>
        <p:spPr bwMode="auto">
          <a:xfrm>
            <a:off x="595313" y="1441450"/>
            <a:ext cx="10987087"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00" tIns="0" rIns="82550" bIns="0"/>
          <a:lstStyle>
            <a:lvl1pPr marL="228600" indent="-228600">
              <a:defRPr>
                <a:solidFill>
                  <a:schemeClr val="tx1"/>
                </a:solidFill>
                <a:latin typeface="Arial" panose="020B0604020202020204" pitchFamily="34" charset="0"/>
              </a:defRPr>
            </a:lvl1pPr>
            <a:lvl2pPr marL="685800" indent="-2286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just">
              <a:lnSpc>
                <a:spcPct val="150000"/>
              </a:lnSpc>
              <a:spcAft>
                <a:spcPts val="1000"/>
              </a:spcAft>
            </a:pPr>
            <a:r>
              <a:rPr lang="zh-CN" altLang="en-US" sz="2800" b="1">
                <a:solidFill>
                  <a:srgbClr val="FF0000"/>
                </a:solidFill>
                <a:ea typeface="微软雅黑" panose="020B0503020204020204" pitchFamily="34" charset="-122"/>
                <a:sym typeface="微软雅黑" panose="020B0503020204020204" pitchFamily="34" charset="-122"/>
              </a:rPr>
              <a:t>  </a:t>
            </a:r>
            <a:r>
              <a:rPr lang="zh-CN" altLang="en-US" sz="2800" b="1">
                <a:solidFill>
                  <a:srgbClr val="000000"/>
                </a:solidFill>
                <a:latin typeface="楷体" panose="02010609060101010101" pitchFamily="49" charset="-122"/>
                <a:ea typeface="楷体" panose="02010609060101010101" pitchFamily="49" charset="-122"/>
                <a:sym typeface="微软雅黑" panose="020B0503020204020204" pitchFamily="34" charset="-122"/>
              </a:rPr>
              <a:t>（</a:t>
            </a:r>
            <a:r>
              <a:rPr lang="en-US" altLang="zh-CN" sz="2800" b="1">
                <a:solidFill>
                  <a:srgbClr val="000000"/>
                </a:solidFill>
                <a:latin typeface="楷体" panose="02010609060101010101" pitchFamily="49" charset="-122"/>
                <a:ea typeface="楷体" panose="02010609060101010101" pitchFamily="49" charset="-122"/>
                <a:sym typeface="微软雅黑" panose="020B0503020204020204" pitchFamily="34" charset="-122"/>
              </a:rPr>
              <a:t>1</a:t>
            </a:r>
            <a:r>
              <a:rPr lang="zh-CN" altLang="en-US" sz="2800" b="1">
                <a:solidFill>
                  <a:srgbClr val="000000"/>
                </a:solidFill>
                <a:latin typeface="楷体" panose="02010609060101010101" pitchFamily="49" charset="-122"/>
                <a:ea typeface="楷体" panose="02010609060101010101" pitchFamily="49" charset="-122"/>
                <a:sym typeface="微软雅黑" panose="020B0503020204020204" pitchFamily="34" charset="-122"/>
              </a:rPr>
              <a:t>）题材和体裁多样化，弘扬正能量；</a:t>
            </a:r>
          </a:p>
          <a:p>
            <a:pPr algn="just">
              <a:spcAft>
                <a:spcPts val="1000"/>
              </a:spcAft>
              <a:buFont typeface="Wingdings" panose="05000000000000000000" pitchFamily="2" charset="2"/>
              <a:buNone/>
            </a:pPr>
            <a:r>
              <a:rPr lang="zh-CN" altLang="en-US" sz="2800" b="1">
                <a:solidFill>
                  <a:srgbClr val="000000"/>
                </a:solidFill>
                <a:latin typeface="楷体" panose="02010609060101010101" pitchFamily="49" charset="-122"/>
                <a:ea typeface="楷体" panose="02010609060101010101" pitchFamily="49" charset="-122"/>
                <a:sym typeface="微软雅黑" panose="020B0503020204020204" pitchFamily="34" charset="-122"/>
              </a:rPr>
              <a:t>  （</a:t>
            </a:r>
            <a:r>
              <a:rPr lang="en-US" altLang="zh-CN" sz="2800" b="1">
                <a:solidFill>
                  <a:srgbClr val="000000"/>
                </a:solidFill>
                <a:latin typeface="楷体" panose="02010609060101010101" pitchFamily="49" charset="-122"/>
                <a:ea typeface="楷体" panose="02010609060101010101" pitchFamily="49" charset="-122"/>
                <a:sym typeface="微软雅黑" panose="020B0503020204020204" pitchFamily="34" charset="-122"/>
              </a:rPr>
              <a:t>2</a:t>
            </a:r>
            <a:r>
              <a:rPr lang="zh-CN" altLang="en-US" sz="2800" b="1">
                <a:solidFill>
                  <a:srgbClr val="000000"/>
                </a:solidFill>
                <a:latin typeface="楷体" panose="02010609060101010101" pitchFamily="49" charset="-122"/>
                <a:ea typeface="楷体" panose="02010609060101010101" pitchFamily="49" charset="-122"/>
                <a:sym typeface="微软雅黑" panose="020B0503020204020204" pitchFamily="34" charset="-122"/>
              </a:rPr>
              <a:t>）选项灵活，语境优先；</a:t>
            </a:r>
          </a:p>
          <a:p>
            <a:pPr algn="just">
              <a:spcAft>
                <a:spcPts val="1000"/>
              </a:spcAft>
              <a:buFont typeface="Wingdings" panose="05000000000000000000" pitchFamily="2" charset="2"/>
              <a:buNone/>
            </a:pPr>
            <a:r>
              <a:rPr lang="zh-CN" altLang="en-US" sz="2800" b="1">
                <a:solidFill>
                  <a:srgbClr val="000000"/>
                </a:solidFill>
                <a:latin typeface="楷体" panose="02010609060101010101" pitchFamily="49" charset="-122"/>
                <a:ea typeface="楷体" panose="02010609060101010101" pitchFamily="49" charset="-122"/>
                <a:sym typeface="微软雅黑" panose="020B0503020204020204" pitchFamily="34" charset="-122"/>
              </a:rPr>
              <a:t>  （</a:t>
            </a:r>
            <a:r>
              <a:rPr lang="en-US" altLang="zh-CN" sz="2800" b="1">
                <a:solidFill>
                  <a:srgbClr val="000000"/>
                </a:solidFill>
                <a:latin typeface="楷体" panose="02010609060101010101" pitchFamily="49" charset="-122"/>
                <a:ea typeface="楷体" panose="02010609060101010101" pitchFamily="49" charset="-122"/>
                <a:sym typeface="微软雅黑" panose="020B0503020204020204" pitchFamily="34" charset="-122"/>
              </a:rPr>
              <a:t>3</a:t>
            </a:r>
            <a:r>
              <a:rPr lang="zh-CN" altLang="en-US" sz="2800" b="1">
                <a:solidFill>
                  <a:srgbClr val="000000"/>
                </a:solidFill>
                <a:latin typeface="楷体" panose="02010609060101010101" pitchFamily="49" charset="-122"/>
                <a:ea typeface="楷体" panose="02010609060101010101" pitchFamily="49" charset="-122"/>
                <a:sym typeface="微软雅黑" panose="020B0503020204020204" pitchFamily="34" charset="-122"/>
              </a:rPr>
              <a:t>）语言原滋原味，生活气息浓郁；</a:t>
            </a:r>
          </a:p>
          <a:p>
            <a:pPr algn="just">
              <a:spcAft>
                <a:spcPts val="1000"/>
              </a:spcAft>
              <a:buFont typeface="Wingdings" panose="05000000000000000000" pitchFamily="2" charset="2"/>
              <a:buNone/>
            </a:pPr>
            <a:r>
              <a:rPr lang="zh-CN" altLang="en-US" sz="2800" b="1">
                <a:solidFill>
                  <a:srgbClr val="000000"/>
                </a:solidFill>
                <a:latin typeface="楷体" panose="02010609060101010101" pitchFamily="49" charset="-122"/>
                <a:ea typeface="楷体" panose="02010609060101010101" pitchFamily="49" charset="-122"/>
                <a:sym typeface="微软雅黑" panose="020B0503020204020204" pitchFamily="34" charset="-122"/>
              </a:rPr>
              <a:t>  （</a:t>
            </a:r>
            <a:r>
              <a:rPr lang="en-US" altLang="zh-CN" sz="2800" b="1">
                <a:solidFill>
                  <a:srgbClr val="000000"/>
                </a:solidFill>
                <a:latin typeface="楷体" panose="02010609060101010101" pitchFamily="49" charset="-122"/>
                <a:ea typeface="楷体" panose="02010609060101010101" pitchFamily="49" charset="-122"/>
                <a:sym typeface="微软雅黑" panose="020B0503020204020204" pitchFamily="34" charset="-122"/>
              </a:rPr>
              <a:t>4</a:t>
            </a:r>
            <a:r>
              <a:rPr lang="zh-CN" altLang="en-US" sz="2800" b="1">
                <a:solidFill>
                  <a:srgbClr val="000000"/>
                </a:solidFill>
                <a:latin typeface="楷体" panose="02010609060101010101" pitchFamily="49" charset="-122"/>
                <a:ea typeface="楷体" panose="02010609060101010101" pitchFamily="49" charset="-122"/>
                <a:sym typeface="微软雅黑" panose="020B0503020204020204" pitchFamily="34" charset="-122"/>
              </a:rPr>
              <a:t>）实词为主，虚词为辅；</a:t>
            </a:r>
          </a:p>
          <a:p>
            <a:pPr algn="just">
              <a:spcAft>
                <a:spcPts val="1000"/>
              </a:spcAft>
              <a:buFont typeface="Wingdings" panose="05000000000000000000" pitchFamily="2" charset="2"/>
              <a:buNone/>
            </a:pPr>
            <a:r>
              <a:rPr lang="zh-CN" altLang="en-US" sz="2800" b="1">
                <a:solidFill>
                  <a:srgbClr val="000000"/>
                </a:solidFill>
                <a:latin typeface="楷体" panose="02010609060101010101" pitchFamily="49" charset="-122"/>
                <a:ea typeface="楷体" panose="02010609060101010101" pitchFamily="49" charset="-122"/>
                <a:sym typeface="微软雅黑" panose="020B0503020204020204" pitchFamily="34" charset="-122"/>
              </a:rPr>
              <a:t>  （</a:t>
            </a:r>
            <a:r>
              <a:rPr lang="en-US" altLang="zh-CN" sz="2800" b="1">
                <a:solidFill>
                  <a:srgbClr val="000000"/>
                </a:solidFill>
                <a:latin typeface="楷体" panose="02010609060101010101" pitchFamily="49" charset="-122"/>
                <a:ea typeface="楷体" panose="02010609060101010101" pitchFamily="49" charset="-122"/>
                <a:sym typeface="微软雅黑" panose="020B0503020204020204" pitchFamily="34" charset="-122"/>
              </a:rPr>
              <a:t>5</a:t>
            </a:r>
            <a:r>
              <a:rPr lang="zh-CN" altLang="en-US" sz="2800" b="1">
                <a:solidFill>
                  <a:srgbClr val="000000"/>
                </a:solidFill>
                <a:latin typeface="楷体" panose="02010609060101010101" pitchFamily="49" charset="-122"/>
                <a:ea typeface="楷体" panose="02010609060101010101" pitchFamily="49" charset="-122"/>
                <a:sym typeface="微软雅黑" panose="020B0503020204020204" pitchFamily="34" charset="-122"/>
              </a:rPr>
              <a:t>）词汇以积极词汇为主，集中在必修模块。</a:t>
            </a:r>
            <a:endParaRPr lang="zh-CN" altLang="en-US" sz="2800" b="1">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ldLvl="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灯片编号占位符 5">
            <a:extLst>
              <a:ext uri="{FF2B5EF4-FFF2-40B4-BE49-F238E27FC236}">
                <a16:creationId xmlns:a16="http://schemas.microsoft.com/office/drawing/2014/main" id="{7210D7CA-E826-4AFC-B1D5-7EBC99E018A4}"/>
              </a:ext>
            </a:extLst>
          </p:cNvPr>
          <p:cNvSpPr>
            <a:spLocks noGrp="1"/>
          </p:cNvSpPr>
          <p:nvPr>
            <p:ph type="sldNum" sz="quarter" idx="12"/>
          </p:nvPr>
        </p:nvSpPr>
        <p:spPr/>
        <p:txBody>
          <a:bodyPr/>
          <a:lstStyle/>
          <a:p>
            <a:fld id="{5AFE010E-6993-4388-866B-8CFC3D3A7392}" type="slidenum">
              <a:rPr lang="zh-CN" altLang="en-US"/>
              <a:pPr/>
              <a:t>7</a:t>
            </a:fld>
            <a:endParaRPr lang="zh-CN" altLang="en-US" sz="1800">
              <a:solidFill>
                <a:schemeClr val="tx1"/>
              </a:solidFill>
            </a:endParaRPr>
          </a:p>
        </p:txBody>
      </p:sp>
      <p:grpSp>
        <p:nvGrpSpPr>
          <p:cNvPr id="9218" name="组合 1">
            <a:extLst>
              <a:ext uri="{FF2B5EF4-FFF2-40B4-BE49-F238E27FC236}">
                <a16:creationId xmlns:a16="http://schemas.microsoft.com/office/drawing/2014/main" id="{A49CCC9A-5634-4F10-8E0A-B716B279C1A8}"/>
              </a:ext>
            </a:extLst>
          </p:cNvPr>
          <p:cNvGrpSpPr>
            <a:grpSpLocks/>
          </p:cNvGrpSpPr>
          <p:nvPr/>
        </p:nvGrpSpPr>
        <p:grpSpPr bwMode="auto">
          <a:xfrm>
            <a:off x="654050" y="560388"/>
            <a:ext cx="10288588" cy="5002212"/>
            <a:chOff x="0" y="0"/>
            <a:chExt cx="16203" cy="7876"/>
          </a:xfrm>
        </p:grpSpPr>
        <p:sp>
          <p:nvSpPr>
            <p:cNvPr id="9219" name="文本框 3">
              <a:extLst>
                <a:ext uri="{FF2B5EF4-FFF2-40B4-BE49-F238E27FC236}">
                  <a16:creationId xmlns:a16="http://schemas.microsoft.com/office/drawing/2014/main" id="{53A15C4C-8E7A-4DCF-90BE-5B197D98C55D}"/>
                </a:ext>
              </a:extLst>
            </p:cNvPr>
            <p:cNvSpPr>
              <a:spLocks noChangeArrowheads="1"/>
            </p:cNvSpPr>
            <p:nvPr/>
          </p:nvSpPr>
          <p:spPr bwMode="auto">
            <a:xfrm>
              <a:off x="3863" y="0"/>
              <a:ext cx="6923" cy="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3600" b="1">
                  <a:solidFill>
                    <a:srgbClr val="000000"/>
                  </a:solidFill>
                  <a:latin typeface="微软雅黑" panose="020B0503020204020204" pitchFamily="34" charset="-122"/>
                  <a:sym typeface="微软雅黑" panose="020B0503020204020204" pitchFamily="34" charset="-122"/>
                </a:rPr>
                <a:t>       </a:t>
              </a:r>
              <a:r>
                <a:rPr lang="zh-CN" altLang="en-US" sz="4000" b="1">
                  <a:solidFill>
                    <a:srgbClr val="000000"/>
                  </a:solidFill>
                  <a:latin typeface="黑体" panose="02010609060101010101" pitchFamily="49" charset="-122"/>
                  <a:ea typeface="黑体" panose="02010609060101010101" pitchFamily="49" charset="-122"/>
                  <a:sym typeface="微软雅黑" panose="020B0503020204020204" pitchFamily="34" charset="-122"/>
                </a:rPr>
                <a:t>高考复习态度</a:t>
              </a:r>
              <a:endParaRPr lang="zh-CN" altLang="en-US" sz="4000" b="1">
                <a:solidFill>
                  <a:srgbClr val="000000"/>
                </a:solidFill>
                <a:latin typeface="黑体" panose="02010609060101010101" pitchFamily="49" charset="-122"/>
                <a:ea typeface="黑体" panose="02010609060101010101" pitchFamily="49" charset="-122"/>
                <a:sym typeface="黑体" panose="02010609060101010101" pitchFamily="49" charset="-122"/>
              </a:endParaRPr>
            </a:p>
          </p:txBody>
        </p:sp>
        <p:sp>
          <p:nvSpPr>
            <p:cNvPr id="9220" name="折角形 4">
              <a:extLst>
                <a:ext uri="{FF2B5EF4-FFF2-40B4-BE49-F238E27FC236}">
                  <a16:creationId xmlns:a16="http://schemas.microsoft.com/office/drawing/2014/main" id="{7B6F8918-CCBB-4886-96D9-358B4CBF0F0E}"/>
                </a:ext>
              </a:extLst>
            </p:cNvPr>
            <p:cNvSpPr>
              <a:spLocks/>
            </p:cNvSpPr>
            <p:nvPr/>
          </p:nvSpPr>
          <p:spPr bwMode="auto">
            <a:xfrm>
              <a:off x="122" y="2010"/>
              <a:ext cx="7484" cy="1363"/>
            </a:xfrm>
            <a:prstGeom prst="foldedCorner">
              <a:avLst>
                <a:gd name="adj" fmla="val 17667"/>
              </a:avLst>
            </a:prstGeom>
            <a:solidFill>
              <a:srgbClr val="FFFF00"/>
            </a:solidFill>
            <a:ln w="9525" cap="flat" cmpd="sng">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r>
                <a:rPr lang="zh-CN" altLang="en-US" sz="4400" b="1" i="1">
                  <a:latin typeface="微软雅黑" panose="020B0503020204020204" pitchFamily="34" charset="-122"/>
                  <a:sym typeface="微软雅黑" panose="020B0503020204020204" pitchFamily="34" charset="-122"/>
                </a:rPr>
                <a:t>     </a:t>
              </a:r>
              <a:r>
                <a:rPr lang="zh-CN" altLang="en-US" sz="3200" b="1" i="1">
                  <a:solidFill>
                    <a:srgbClr val="FF0000"/>
                  </a:solidFill>
                  <a:latin typeface="楷体" panose="02010609060101010101" pitchFamily="49" charset="-122"/>
                  <a:ea typeface="楷体" panose="02010609060101010101" pitchFamily="49" charset="-122"/>
                  <a:sym typeface="微软雅黑" panose="020B0503020204020204" pitchFamily="34" charset="-122"/>
                </a:rPr>
                <a:t>不盲目预测</a:t>
              </a:r>
            </a:p>
          </p:txBody>
        </p:sp>
        <p:sp>
          <p:nvSpPr>
            <p:cNvPr id="9221" name="折角形 7">
              <a:extLst>
                <a:ext uri="{FF2B5EF4-FFF2-40B4-BE49-F238E27FC236}">
                  <a16:creationId xmlns:a16="http://schemas.microsoft.com/office/drawing/2014/main" id="{71649E09-8368-4FE9-ADE6-712E95185508}"/>
                </a:ext>
              </a:extLst>
            </p:cNvPr>
            <p:cNvSpPr>
              <a:spLocks/>
            </p:cNvSpPr>
            <p:nvPr/>
          </p:nvSpPr>
          <p:spPr bwMode="auto">
            <a:xfrm>
              <a:off x="122" y="4197"/>
              <a:ext cx="7383" cy="1363"/>
            </a:xfrm>
            <a:prstGeom prst="foldedCorner">
              <a:avLst>
                <a:gd name="adj" fmla="val 17667"/>
              </a:avLst>
            </a:prstGeom>
            <a:solidFill>
              <a:srgbClr val="FFFF00"/>
            </a:solidFill>
            <a:ln w="9525" cap="flat" cmpd="sng">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r>
                <a:rPr lang="zh-CN" altLang="en-US" sz="4400" b="1" i="1">
                  <a:latin typeface="微软雅黑" panose="020B0503020204020204" pitchFamily="34" charset="-122"/>
                  <a:sym typeface="微软雅黑" panose="020B0503020204020204" pitchFamily="34" charset="-122"/>
                </a:rPr>
                <a:t>     </a:t>
              </a:r>
              <a:r>
                <a:rPr lang="zh-CN" altLang="en-US" sz="3200" b="1" i="1">
                  <a:solidFill>
                    <a:srgbClr val="FF0000"/>
                  </a:solidFill>
                  <a:latin typeface="楷体" panose="02010609060101010101" pitchFamily="49" charset="-122"/>
                  <a:ea typeface="楷体" panose="02010609060101010101" pitchFamily="49" charset="-122"/>
                  <a:sym typeface="微软雅黑" panose="020B0503020204020204" pitchFamily="34" charset="-122"/>
                </a:rPr>
                <a:t>不投机取巧</a:t>
              </a:r>
            </a:p>
          </p:txBody>
        </p:sp>
        <p:sp>
          <p:nvSpPr>
            <p:cNvPr id="9222" name="折角形 8">
              <a:extLst>
                <a:ext uri="{FF2B5EF4-FFF2-40B4-BE49-F238E27FC236}">
                  <a16:creationId xmlns:a16="http://schemas.microsoft.com/office/drawing/2014/main" id="{010C1D2F-11C3-4024-BB75-32FCD9802295}"/>
                </a:ext>
              </a:extLst>
            </p:cNvPr>
            <p:cNvSpPr>
              <a:spLocks/>
            </p:cNvSpPr>
            <p:nvPr/>
          </p:nvSpPr>
          <p:spPr bwMode="auto">
            <a:xfrm>
              <a:off x="0" y="6514"/>
              <a:ext cx="7383" cy="1363"/>
            </a:xfrm>
            <a:prstGeom prst="foldedCorner">
              <a:avLst>
                <a:gd name="adj" fmla="val 17667"/>
              </a:avLst>
            </a:prstGeom>
            <a:solidFill>
              <a:srgbClr val="FFFF00"/>
            </a:solidFill>
            <a:ln w="9525" cap="flat" cmpd="sng">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r>
                <a:rPr lang="zh-CN" altLang="en-US" sz="4400" b="1" i="1">
                  <a:latin typeface="微软雅黑" panose="020B0503020204020204" pitchFamily="34" charset="-122"/>
                  <a:sym typeface="微软雅黑" panose="020B0503020204020204" pitchFamily="34" charset="-122"/>
                </a:rPr>
                <a:t>     </a:t>
              </a:r>
              <a:r>
                <a:rPr lang="zh-CN" altLang="en-US" sz="3200" b="1" i="1">
                  <a:solidFill>
                    <a:srgbClr val="FF0000"/>
                  </a:solidFill>
                  <a:latin typeface="楷体" panose="02010609060101010101" pitchFamily="49" charset="-122"/>
                  <a:ea typeface="楷体" panose="02010609060101010101" pitchFamily="49" charset="-122"/>
                  <a:sym typeface="微软雅黑" panose="020B0503020204020204" pitchFamily="34" charset="-122"/>
                </a:rPr>
                <a:t>不急功近利</a:t>
              </a:r>
            </a:p>
          </p:txBody>
        </p:sp>
        <p:sp>
          <p:nvSpPr>
            <p:cNvPr id="9223" name="折角形 9">
              <a:extLst>
                <a:ext uri="{FF2B5EF4-FFF2-40B4-BE49-F238E27FC236}">
                  <a16:creationId xmlns:a16="http://schemas.microsoft.com/office/drawing/2014/main" id="{9F357E02-A09A-4F04-ACE9-7453EC27C1E7}"/>
                </a:ext>
              </a:extLst>
            </p:cNvPr>
            <p:cNvSpPr>
              <a:spLocks/>
            </p:cNvSpPr>
            <p:nvPr/>
          </p:nvSpPr>
          <p:spPr bwMode="auto">
            <a:xfrm>
              <a:off x="8655" y="1979"/>
              <a:ext cx="7549" cy="1363"/>
            </a:xfrm>
            <a:prstGeom prst="foldedCorner">
              <a:avLst>
                <a:gd name="adj" fmla="val 17667"/>
              </a:avLst>
            </a:prstGeom>
            <a:solidFill>
              <a:srgbClr val="FFFF00"/>
            </a:solidFill>
            <a:ln w="9525" cap="flat" cmpd="sng">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r>
                <a:rPr lang="zh-CN" altLang="en-US" sz="4400" b="1" i="1">
                  <a:latin typeface="微软雅黑" panose="020B0503020204020204" pitchFamily="34" charset="-122"/>
                  <a:sym typeface="微软雅黑" panose="020B0503020204020204" pitchFamily="34" charset="-122"/>
                </a:rPr>
                <a:t>       </a:t>
              </a:r>
              <a:r>
                <a:rPr lang="zh-CN" altLang="en-US" sz="3200" b="1" i="1">
                  <a:solidFill>
                    <a:srgbClr val="FF0000"/>
                  </a:solidFill>
                  <a:latin typeface="楷体" panose="02010609060101010101" pitchFamily="49" charset="-122"/>
                  <a:ea typeface="楷体" panose="02010609060101010101" pitchFamily="49" charset="-122"/>
                  <a:sym typeface="微软雅黑" panose="020B0503020204020204" pitchFamily="34" charset="-122"/>
                </a:rPr>
                <a:t>仔细规划</a:t>
              </a:r>
            </a:p>
          </p:txBody>
        </p:sp>
        <p:sp>
          <p:nvSpPr>
            <p:cNvPr id="9224" name="折角形 10">
              <a:extLst>
                <a:ext uri="{FF2B5EF4-FFF2-40B4-BE49-F238E27FC236}">
                  <a16:creationId xmlns:a16="http://schemas.microsoft.com/office/drawing/2014/main" id="{952F37F0-0C15-4B6E-9BC6-335BB853E26A}"/>
                </a:ext>
              </a:extLst>
            </p:cNvPr>
            <p:cNvSpPr>
              <a:spLocks/>
            </p:cNvSpPr>
            <p:nvPr/>
          </p:nvSpPr>
          <p:spPr bwMode="auto">
            <a:xfrm>
              <a:off x="8655" y="4246"/>
              <a:ext cx="7549" cy="1363"/>
            </a:xfrm>
            <a:prstGeom prst="foldedCorner">
              <a:avLst>
                <a:gd name="adj" fmla="val 17667"/>
              </a:avLst>
            </a:prstGeom>
            <a:solidFill>
              <a:srgbClr val="FFFF00"/>
            </a:solidFill>
            <a:ln w="9525" cap="flat" cmpd="sng">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r>
                <a:rPr lang="zh-CN" altLang="en-US" sz="4400" b="1" i="1">
                  <a:latin typeface="微软雅黑" panose="020B0503020204020204" pitchFamily="34" charset="-122"/>
                  <a:sym typeface="微软雅黑" panose="020B0503020204020204" pitchFamily="34" charset="-122"/>
                </a:rPr>
                <a:t>       </a:t>
              </a:r>
              <a:r>
                <a:rPr lang="zh-CN" altLang="en-US" sz="3200" b="1" i="1">
                  <a:solidFill>
                    <a:srgbClr val="FF0000"/>
                  </a:solidFill>
                  <a:latin typeface="楷体" panose="02010609060101010101" pitchFamily="49" charset="-122"/>
                  <a:ea typeface="楷体" panose="02010609060101010101" pitchFamily="49" charset="-122"/>
                  <a:sym typeface="微软雅黑" panose="020B0503020204020204" pitchFamily="34" charset="-122"/>
                </a:rPr>
                <a:t>踏实复习</a:t>
              </a:r>
            </a:p>
          </p:txBody>
        </p:sp>
        <p:sp>
          <p:nvSpPr>
            <p:cNvPr id="9225" name="折角形 11">
              <a:extLst>
                <a:ext uri="{FF2B5EF4-FFF2-40B4-BE49-F238E27FC236}">
                  <a16:creationId xmlns:a16="http://schemas.microsoft.com/office/drawing/2014/main" id="{E3270B70-F316-4899-AD58-162A2DD67005}"/>
                </a:ext>
              </a:extLst>
            </p:cNvPr>
            <p:cNvSpPr>
              <a:spLocks/>
            </p:cNvSpPr>
            <p:nvPr/>
          </p:nvSpPr>
          <p:spPr bwMode="auto">
            <a:xfrm>
              <a:off x="8655" y="6514"/>
              <a:ext cx="7549" cy="1363"/>
            </a:xfrm>
            <a:prstGeom prst="foldedCorner">
              <a:avLst>
                <a:gd name="adj" fmla="val 17667"/>
              </a:avLst>
            </a:prstGeom>
            <a:solidFill>
              <a:srgbClr val="FFFF00"/>
            </a:solidFill>
            <a:ln w="9525" cap="flat" cmpd="sng">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r>
                <a:rPr lang="zh-CN" altLang="en-US" sz="4400" b="1" i="1">
                  <a:latin typeface="微软雅黑" panose="020B0503020204020204" pitchFamily="34" charset="-122"/>
                  <a:sym typeface="微软雅黑" panose="020B0503020204020204" pitchFamily="34" charset="-122"/>
                </a:rPr>
                <a:t>       </a:t>
              </a:r>
              <a:r>
                <a:rPr lang="zh-CN" altLang="en-US" sz="3200" b="1" i="1">
                  <a:solidFill>
                    <a:srgbClr val="FF0000"/>
                  </a:solidFill>
                  <a:latin typeface="楷体" panose="02010609060101010101" pitchFamily="49" charset="-122"/>
                  <a:ea typeface="楷体" panose="02010609060101010101" pitchFamily="49" charset="-122"/>
                  <a:sym typeface="微软雅黑" panose="020B0503020204020204" pitchFamily="34" charset="-122"/>
                </a:rPr>
                <a:t>认真监督</a:t>
              </a: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03E54498-E845-4021-BDE9-D539D3042A09}"/>
              </a:ext>
            </a:extLst>
          </p:cNvPr>
          <p:cNvSpPr>
            <a:spLocks noGrp="1"/>
          </p:cNvSpPr>
          <p:nvPr>
            <p:ph type="sldNum" sz="quarter" idx="12"/>
          </p:nvPr>
        </p:nvSpPr>
        <p:spPr/>
        <p:txBody>
          <a:bodyPr/>
          <a:lstStyle/>
          <a:p>
            <a:fld id="{E3012B6A-CFE4-42CD-9484-70DAA0834AA2}" type="slidenum">
              <a:rPr lang="zh-CN" altLang="en-US"/>
              <a:pPr/>
              <a:t>70</a:t>
            </a:fld>
            <a:endParaRPr lang="zh-CN" altLang="en-US" sz="1800">
              <a:solidFill>
                <a:schemeClr val="tx1"/>
              </a:solidFill>
            </a:endParaRPr>
          </a:p>
        </p:txBody>
      </p:sp>
      <p:sp>
        <p:nvSpPr>
          <p:cNvPr id="73730" name="Text Box 8">
            <a:extLst>
              <a:ext uri="{FF2B5EF4-FFF2-40B4-BE49-F238E27FC236}">
                <a16:creationId xmlns:a16="http://schemas.microsoft.com/office/drawing/2014/main" id="{B5C7BE34-B1A6-4B6C-95E6-C6C56657E9DA}"/>
              </a:ext>
            </a:extLst>
          </p:cNvPr>
          <p:cNvSpPr>
            <a:spLocks noChangeArrowheads="1"/>
          </p:cNvSpPr>
          <p:nvPr/>
        </p:nvSpPr>
        <p:spPr bwMode="auto">
          <a:xfrm>
            <a:off x="1133475" y="469900"/>
            <a:ext cx="1016635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7" tIns="45694" rIns="91387" bIns="45694">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lnSpc>
                <a:spcPct val="150000"/>
              </a:lnSpc>
            </a:pPr>
            <a:r>
              <a:rPr lang="zh-CN" altLang="en-US" sz="2800" b="1" i="1">
                <a:solidFill>
                  <a:srgbClr val="FF0000"/>
                </a:solidFill>
                <a:latin typeface="楷体" panose="02010609060101010101" pitchFamily="49" charset="-122"/>
                <a:ea typeface="楷体" panose="02010609060101010101" pitchFamily="49" charset="-122"/>
                <a:sym typeface="楷体" panose="02010609060101010101" pitchFamily="49" charset="-122"/>
              </a:rPr>
              <a:t>题型考查趋势</a:t>
            </a:r>
          </a:p>
          <a:p>
            <a:pPr>
              <a:lnSpc>
                <a:spcPct val="150000"/>
              </a:lnSpc>
            </a:pPr>
            <a:r>
              <a:rPr lang="en-US" altLang="zh-CN" sz="2800" b="1" i="1">
                <a:latin typeface="楷体" panose="02010609060101010101" pitchFamily="49" charset="-122"/>
                <a:ea typeface="楷体" panose="02010609060101010101" pitchFamily="49" charset="-122"/>
                <a:sym typeface="楷体" panose="02010609060101010101" pitchFamily="49" charset="-122"/>
              </a:rPr>
              <a:t>1.</a:t>
            </a:r>
            <a:r>
              <a:rPr lang="zh-CN" altLang="en-US" sz="2800" b="1" i="1">
                <a:latin typeface="楷体" panose="02010609060101010101" pitchFamily="49" charset="-122"/>
                <a:ea typeface="楷体" panose="02010609060101010101" pitchFamily="49" charset="-122"/>
                <a:sym typeface="楷体" panose="02010609060101010101" pitchFamily="49" charset="-122"/>
              </a:rPr>
              <a:t>选材特点：以记叙文和夹叙夹议文为主；短文一般按照时间线索行文，内部逻辑清晰，层次分明。</a:t>
            </a:r>
          </a:p>
          <a:p>
            <a:pPr>
              <a:lnSpc>
                <a:spcPct val="150000"/>
              </a:lnSpc>
            </a:pPr>
            <a:r>
              <a:rPr lang="en-US" altLang="zh-CN" sz="2800" b="1" i="1">
                <a:latin typeface="楷体" panose="02010609060101010101" pitchFamily="49" charset="-122"/>
                <a:ea typeface="楷体" panose="02010609060101010101" pitchFamily="49" charset="-122"/>
                <a:sym typeface="楷体" panose="02010609060101010101" pitchFamily="49" charset="-122"/>
              </a:rPr>
              <a:t>2.</a:t>
            </a:r>
            <a:r>
              <a:rPr lang="zh-CN" altLang="en-US" sz="2800" b="1" i="1">
                <a:latin typeface="楷体" panose="02010609060101010101" pitchFamily="49" charset="-122"/>
                <a:ea typeface="楷体" panose="02010609060101010101" pitchFamily="49" charset="-122"/>
                <a:sym typeface="楷体" panose="02010609060101010101" pitchFamily="49" charset="-122"/>
              </a:rPr>
              <a:t>素养考查：选材内容来源于真实生活，平淡叙述中流露人间真情，体现出理性思维、人文情怀、参与社会等中学生应该具备的人文素养。</a:t>
            </a:r>
          </a:p>
          <a:p>
            <a:pPr>
              <a:lnSpc>
                <a:spcPct val="150000"/>
              </a:lnSpc>
            </a:pPr>
            <a:r>
              <a:rPr lang="en-US" altLang="zh-CN" sz="2800" b="1" i="1">
                <a:latin typeface="楷体" panose="02010609060101010101" pitchFamily="49" charset="-122"/>
                <a:ea typeface="楷体" panose="02010609060101010101" pitchFamily="49" charset="-122"/>
                <a:sym typeface="楷体" panose="02010609060101010101" pitchFamily="49" charset="-122"/>
              </a:rPr>
              <a:t>3.</a:t>
            </a:r>
            <a:r>
              <a:rPr lang="zh-CN" altLang="en-US" sz="2800" b="1" i="1">
                <a:latin typeface="楷体" panose="02010609060101010101" pitchFamily="49" charset="-122"/>
                <a:ea typeface="楷体" panose="02010609060101010101" pitchFamily="49" charset="-122"/>
                <a:sym typeface="楷体" panose="02010609060101010101" pitchFamily="49" charset="-122"/>
              </a:rPr>
              <a:t>设题特点：考查词性更加集中，以实词为主，动词占据了半壁江山。对虚词的考查减少到几乎没有。这说明更加注重对文章语境的理解和把握。</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灯片编号占位符 5">
            <a:extLst>
              <a:ext uri="{FF2B5EF4-FFF2-40B4-BE49-F238E27FC236}">
                <a16:creationId xmlns:a16="http://schemas.microsoft.com/office/drawing/2014/main" id="{7337E263-DD8C-4DB1-8936-326C158BF547}"/>
              </a:ext>
            </a:extLst>
          </p:cNvPr>
          <p:cNvSpPr>
            <a:spLocks noGrp="1"/>
          </p:cNvSpPr>
          <p:nvPr>
            <p:ph type="sldNum" sz="quarter" idx="12"/>
          </p:nvPr>
        </p:nvSpPr>
        <p:spPr/>
        <p:txBody>
          <a:bodyPr/>
          <a:lstStyle/>
          <a:p>
            <a:fld id="{7776478E-DADA-483E-AB30-45816FB3C3D5}" type="slidenum">
              <a:rPr lang="zh-CN" altLang="en-US"/>
              <a:pPr/>
              <a:t>71</a:t>
            </a:fld>
            <a:endParaRPr lang="zh-CN" altLang="en-US" sz="1800">
              <a:solidFill>
                <a:schemeClr val="tx1"/>
              </a:solidFill>
            </a:endParaRPr>
          </a:p>
        </p:txBody>
      </p:sp>
      <p:sp>
        <p:nvSpPr>
          <p:cNvPr id="74754" name="Text Box 8">
            <a:extLst>
              <a:ext uri="{FF2B5EF4-FFF2-40B4-BE49-F238E27FC236}">
                <a16:creationId xmlns:a16="http://schemas.microsoft.com/office/drawing/2014/main" id="{83AD7B39-E1DD-4844-8529-F57B39A973A2}"/>
              </a:ext>
            </a:extLst>
          </p:cNvPr>
          <p:cNvSpPr>
            <a:spLocks noChangeArrowheads="1"/>
          </p:cNvSpPr>
          <p:nvPr/>
        </p:nvSpPr>
        <p:spPr bwMode="auto">
          <a:xfrm>
            <a:off x="1055688" y="1419225"/>
            <a:ext cx="447516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7" tIns="45694" rIns="91387" bIns="45694">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nSpc>
                <a:spcPct val="150000"/>
              </a:lnSpc>
            </a:pPr>
            <a:r>
              <a:rPr lang="en-US" altLang="zh-CN" sz="2800" b="1" i="1">
                <a:latin typeface="楷体" panose="02010609060101010101" pitchFamily="49" charset="-122"/>
                <a:ea typeface="楷体" panose="02010609060101010101" pitchFamily="49" charset="-122"/>
                <a:sym typeface="楷体" panose="02010609060101010101" pitchFamily="49" charset="-122"/>
              </a:rPr>
              <a:t>1</a:t>
            </a:r>
            <a:r>
              <a:rPr lang="zh-CN" altLang="en-US" sz="2800" b="1" i="1">
                <a:latin typeface="楷体" panose="02010609060101010101" pitchFamily="49" charset="-122"/>
                <a:ea typeface="楷体" panose="02010609060101010101" pitchFamily="49" charset="-122"/>
                <a:sym typeface="楷体" panose="02010609060101010101" pitchFamily="49" charset="-122"/>
              </a:rPr>
              <a:t>．跳读首尾句进行预测</a:t>
            </a:r>
          </a:p>
        </p:txBody>
      </p:sp>
      <p:sp>
        <p:nvSpPr>
          <p:cNvPr id="74755" name="矩形 4">
            <a:extLst>
              <a:ext uri="{FF2B5EF4-FFF2-40B4-BE49-F238E27FC236}">
                <a16:creationId xmlns:a16="http://schemas.microsoft.com/office/drawing/2014/main" id="{44B3AEC9-4FCA-4C09-AFC6-26CAEDE94560}"/>
              </a:ext>
            </a:extLst>
          </p:cNvPr>
          <p:cNvSpPr>
            <a:spLocks noChangeArrowheads="1"/>
          </p:cNvSpPr>
          <p:nvPr/>
        </p:nvSpPr>
        <p:spPr bwMode="auto">
          <a:xfrm>
            <a:off x="5718175" y="1304925"/>
            <a:ext cx="3883025"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268288">
              <a:tabLst>
                <a:tab pos="2743200" algn="l"/>
              </a:tabLst>
              <a:defRPr>
                <a:solidFill>
                  <a:schemeClr val="tx1"/>
                </a:solidFill>
                <a:latin typeface="Arial" panose="020B0604020202020204" pitchFamily="34" charset="0"/>
              </a:defRPr>
            </a:lvl1pPr>
            <a:lvl2pPr>
              <a:tabLst>
                <a:tab pos="2743200" algn="l"/>
              </a:tabLst>
              <a:defRPr>
                <a:solidFill>
                  <a:schemeClr val="tx1"/>
                </a:solidFill>
                <a:latin typeface="Arial" panose="020B0604020202020204" pitchFamily="34" charset="0"/>
              </a:defRPr>
            </a:lvl2pPr>
            <a:lvl3pPr>
              <a:tabLst>
                <a:tab pos="2743200" algn="l"/>
              </a:tabLst>
              <a:defRPr>
                <a:solidFill>
                  <a:schemeClr val="tx1"/>
                </a:solidFill>
                <a:latin typeface="Arial" panose="020B0604020202020204" pitchFamily="34" charset="0"/>
              </a:defRPr>
            </a:lvl3pPr>
            <a:lvl4pPr>
              <a:tabLst>
                <a:tab pos="2743200" algn="l"/>
              </a:tabLst>
              <a:defRPr>
                <a:solidFill>
                  <a:schemeClr val="tx1"/>
                </a:solidFill>
                <a:latin typeface="Arial" panose="020B0604020202020204" pitchFamily="34" charset="0"/>
              </a:defRPr>
            </a:lvl4pPr>
            <a:lvl5pPr>
              <a:tabLst>
                <a:tab pos="2743200" algn="l"/>
              </a:tabLst>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9pPr>
          </a:lstStyle>
          <a:p>
            <a:pPr algn="just">
              <a:lnSpc>
                <a:spcPct val="150000"/>
              </a:lnSpc>
            </a:pPr>
            <a:r>
              <a:rPr lang="en-US" altLang="zh-CN" sz="2800" b="1">
                <a:solidFill>
                  <a:srgbClr val="000000"/>
                </a:solidFill>
                <a:latin typeface="楷体" panose="02010609060101010101" pitchFamily="49" charset="-122"/>
                <a:ea typeface="楷体" panose="02010609060101010101" pitchFamily="49" charset="-122"/>
                <a:sym typeface="Courier New" panose="02070309020205020404" pitchFamily="49" charset="0"/>
              </a:rPr>
              <a:t>2</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．利用语法分析解题</a:t>
            </a:r>
            <a:endParaRPr lang="zh-CN" altLang="en-US" sz="2800">
              <a:solidFill>
                <a:srgbClr val="000000"/>
              </a:solidFill>
              <a:latin typeface="楷体" panose="02010609060101010101" pitchFamily="49" charset="-122"/>
              <a:ea typeface="楷体" panose="02010609060101010101" pitchFamily="49" charset="-122"/>
              <a:sym typeface="Courier New" panose="02070309020205020404" pitchFamily="49" charset="0"/>
            </a:endParaRPr>
          </a:p>
        </p:txBody>
      </p:sp>
      <p:sp>
        <p:nvSpPr>
          <p:cNvPr id="74756" name="矩形 7">
            <a:extLst>
              <a:ext uri="{FF2B5EF4-FFF2-40B4-BE49-F238E27FC236}">
                <a16:creationId xmlns:a16="http://schemas.microsoft.com/office/drawing/2014/main" id="{74741D90-921B-471F-B964-C955651BEF60}"/>
              </a:ext>
            </a:extLst>
          </p:cNvPr>
          <p:cNvSpPr>
            <a:spLocks noChangeArrowheads="1"/>
          </p:cNvSpPr>
          <p:nvPr/>
        </p:nvSpPr>
        <p:spPr bwMode="auto">
          <a:xfrm>
            <a:off x="811213" y="2420938"/>
            <a:ext cx="46037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268288">
              <a:tabLst>
                <a:tab pos="2743200" algn="l"/>
              </a:tabLst>
              <a:defRPr>
                <a:solidFill>
                  <a:schemeClr val="tx1"/>
                </a:solidFill>
                <a:latin typeface="Arial" panose="020B0604020202020204" pitchFamily="34" charset="0"/>
              </a:defRPr>
            </a:lvl1pPr>
            <a:lvl2pPr>
              <a:tabLst>
                <a:tab pos="2743200" algn="l"/>
              </a:tabLst>
              <a:defRPr>
                <a:solidFill>
                  <a:schemeClr val="tx1"/>
                </a:solidFill>
                <a:latin typeface="Arial" panose="020B0604020202020204" pitchFamily="34" charset="0"/>
              </a:defRPr>
            </a:lvl2pPr>
            <a:lvl3pPr>
              <a:tabLst>
                <a:tab pos="2743200" algn="l"/>
              </a:tabLst>
              <a:defRPr>
                <a:solidFill>
                  <a:schemeClr val="tx1"/>
                </a:solidFill>
                <a:latin typeface="Arial" panose="020B0604020202020204" pitchFamily="34" charset="0"/>
              </a:defRPr>
            </a:lvl3pPr>
            <a:lvl4pPr>
              <a:tabLst>
                <a:tab pos="2743200" algn="l"/>
              </a:tabLst>
              <a:defRPr>
                <a:solidFill>
                  <a:schemeClr val="tx1"/>
                </a:solidFill>
                <a:latin typeface="Arial" panose="020B0604020202020204" pitchFamily="34" charset="0"/>
              </a:defRPr>
            </a:lvl4pPr>
            <a:lvl5pPr>
              <a:tabLst>
                <a:tab pos="2743200" algn="l"/>
              </a:tabLst>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9pPr>
          </a:lstStyle>
          <a:p>
            <a:pPr algn="just">
              <a:lnSpc>
                <a:spcPct val="150000"/>
              </a:lnSpc>
            </a:pPr>
            <a:r>
              <a:rPr lang="en-US" altLang="zh-CN" sz="2800" b="1">
                <a:solidFill>
                  <a:srgbClr val="000000"/>
                </a:solidFill>
                <a:latin typeface="楷体" panose="02010609060101010101" pitchFamily="49" charset="-122"/>
                <a:ea typeface="楷体" panose="02010609060101010101" pitchFamily="49" charset="-122"/>
                <a:sym typeface="Courier New" panose="02070309020205020404" pitchFamily="49" charset="0"/>
              </a:rPr>
              <a:t>3</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．利用固定词语搭配解题</a:t>
            </a:r>
            <a:endParaRPr lang="zh-CN" altLang="en-US" sz="2800">
              <a:solidFill>
                <a:srgbClr val="000000"/>
              </a:solidFill>
              <a:latin typeface="楷体" panose="02010609060101010101" pitchFamily="49" charset="-122"/>
              <a:ea typeface="楷体" panose="02010609060101010101" pitchFamily="49" charset="-122"/>
              <a:sym typeface="Courier New" panose="02070309020205020404" pitchFamily="49" charset="0"/>
            </a:endParaRPr>
          </a:p>
        </p:txBody>
      </p:sp>
      <p:sp>
        <p:nvSpPr>
          <p:cNvPr id="74757" name="矩形 8">
            <a:extLst>
              <a:ext uri="{FF2B5EF4-FFF2-40B4-BE49-F238E27FC236}">
                <a16:creationId xmlns:a16="http://schemas.microsoft.com/office/drawing/2014/main" id="{C4C25753-D70D-4045-B757-3C3AFEE0FE49}"/>
              </a:ext>
            </a:extLst>
          </p:cNvPr>
          <p:cNvSpPr>
            <a:spLocks noChangeArrowheads="1"/>
          </p:cNvSpPr>
          <p:nvPr/>
        </p:nvSpPr>
        <p:spPr bwMode="auto">
          <a:xfrm>
            <a:off x="5718175" y="2338388"/>
            <a:ext cx="3883025"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268288">
              <a:tabLst>
                <a:tab pos="2743200" algn="l"/>
              </a:tabLst>
              <a:defRPr>
                <a:solidFill>
                  <a:schemeClr val="tx1"/>
                </a:solidFill>
                <a:latin typeface="Arial" panose="020B0604020202020204" pitchFamily="34" charset="0"/>
              </a:defRPr>
            </a:lvl1pPr>
            <a:lvl2pPr>
              <a:tabLst>
                <a:tab pos="2743200" algn="l"/>
              </a:tabLst>
              <a:defRPr>
                <a:solidFill>
                  <a:schemeClr val="tx1"/>
                </a:solidFill>
                <a:latin typeface="Arial" panose="020B0604020202020204" pitchFamily="34" charset="0"/>
              </a:defRPr>
            </a:lvl2pPr>
            <a:lvl3pPr>
              <a:tabLst>
                <a:tab pos="2743200" algn="l"/>
              </a:tabLst>
              <a:defRPr>
                <a:solidFill>
                  <a:schemeClr val="tx1"/>
                </a:solidFill>
                <a:latin typeface="Arial" panose="020B0604020202020204" pitchFamily="34" charset="0"/>
              </a:defRPr>
            </a:lvl3pPr>
            <a:lvl4pPr>
              <a:tabLst>
                <a:tab pos="2743200" algn="l"/>
              </a:tabLst>
              <a:defRPr>
                <a:solidFill>
                  <a:schemeClr val="tx1"/>
                </a:solidFill>
                <a:latin typeface="Arial" panose="020B0604020202020204" pitchFamily="34" charset="0"/>
              </a:defRPr>
            </a:lvl4pPr>
            <a:lvl5pPr>
              <a:tabLst>
                <a:tab pos="2743200" algn="l"/>
              </a:tabLst>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9pPr>
          </a:lstStyle>
          <a:p>
            <a:pPr algn="just">
              <a:lnSpc>
                <a:spcPct val="150000"/>
              </a:lnSpc>
            </a:pPr>
            <a:r>
              <a:rPr lang="en-US" altLang="zh-CN" sz="2800" b="1">
                <a:solidFill>
                  <a:srgbClr val="000000"/>
                </a:solidFill>
                <a:latin typeface="楷体" panose="02010609060101010101" pitchFamily="49" charset="-122"/>
                <a:ea typeface="楷体" panose="02010609060101010101" pitchFamily="49" charset="-122"/>
                <a:sym typeface="Courier New" panose="02070309020205020404" pitchFamily="49" charset="0"/>
              </a:rPr>
              <a:t>4</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．利用固定句型解题</a:t>
            </a:r>
            <a:endParaRPr lang="zh-CN" altLang="en-US" sz="2800">
              <a:solidFill>
                <a:srgbClr val="000000"/>
              </a:solidFill>
              <a:latin typeface="楷体" panose="02010609060101010101" pitchFamily="49" charset="-122"/>
              <a:ea typeface="楷体" panose="02010609060101010101" pitchFamily="49" charset="-122"/>
              <a:sym typeface="Courier New" panose="02070309020205020404" pitchFamily="49" charset="0"/>
            </a:endParaRPr>
          </a:p>
        </p:txBody>
      </p:sp>
      <p:sp>
        <p:nvSpPr>
          <p:cNvPr id="74758" name="矩形 9">
            <a:extLst>
              <a:ext uri="{FF2B5EF4-FFF2-40B4-BE49-F238E27FC236}">
                <a16:creationId xmlns:a16="http://schemas.microsoft.com/office/drawing/2014/main" id="{3342AD7C-2772-469F-B034-F1C284A6B121}"/>
              </a:ext>
            </a:extLst>
          </p:cNvPr>
          <p:cNvSpPr>
            <a:spLocks noChangeArrowheads="1"/>
          </p:cNvSpPr>
          <p:nvPr/>
        </p:nvSpPr>
        <p:spPr bwMode="auto">
          <a:xfrm>
            <a:off x="830263" y="3521075"/>
            <a:ext cx="3522662"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268288">
              <a:tabLst>
                <a:tab pos="2743200" algn="l"/>
              </a:tabLst>
              <a:defRPr>
                <a:solidFill>
                  <a:schemeClr val="tx1"/>
                </a:solidFill>
                <a:latin typeface="Arial" panose="020B0604020202020204" pitchFamily="34" charset="0"/>
              </a:defRPr>
            </a:lvl1pPr>
            <a:lvl2pPr>
              <a:tabLst>
                <a:tab pos="2743200" algn="l"/>
              </a:tabLst>
              <a:defRPr>
                <a:solidFill>
                  <a:schemeClr val="tx1"/>
                </a:solidFill>
                <a:latin typeface="Arial" panose="020B0604020202020204" pitchFamily="34" charset="0"/>
              </a:defRPr>
            </a:lvl2pPr>
            <a:lvl3pPr>
              <a:tabLst>
                <a:tab pos="2743200" algn="l"/>
              </a:tabLst>
              <a:defRPr>
                <a:solidFill>
                  <a:schemeClr val="tx1"/>
                </a:solidFill>
                <a:latin typeface="Arial" panose="020B0604020202020204" pitchFamily="34" charset="0"/>
              </a:defRPr>
            </a:lvl3pPr>
            <a:lvl4pPr>
              <a:tabLst>
                <a:tab pos="2743200" algn="l"/>
              </a:tabLst>
              <a:defRPr>
                <a:solidFill>
                  <a:schemeClr val="tx1"/>
                </a:solidFill>
                <a:latin typeface="Arial" panose="020B0604020202020204" pitchFamily="34" charset="0"/>
              </a:defRPr>
            </a:lvl4pPr>
            <a:lvl5pPr>
              <a:tabLst>
                <a:tab pos="2743200" algn="l"/>
              </a:tabLst>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9pPr>
          </a:lstStyle>
          <a:p>
            <a:pPr algn="just">
              <a:lnSpc>
                <a:spcPct val="150000"/>
              </a:lnSpc>
            </a:pPr>
            <a:r>
              <a:rPr lang="en-US" altLang="zh-CN" sz="2800" b="1">
                <a:solidFill>
                  <a:srgbClr val="000000"/>
                </a:solidFill>
                <a:latin typeface="楷体" panose="02010609060101010101" pitchFamily="49" charset="-122"/>
                <a:ea typeface="楷体" panose="02010609060101010101" pitchFamily="49" charset="-122"/>
                <a:sym typeface="Courier New" panose="02070309020205020404" pitchFamily="49" charset="0"/>
              </a:rPr>
              <a:t>5</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．巧用排除法解题</a:t>
            </a:r>
            <a:endParaRPr lang="zh-CN" altLang="en-US" sz="2800">
              <a:solidFill>
                <a:srgbClr val="000000"/>
              </a:solidFill>
              <a:latin typeface="楷体" panose="02010609060101010101" pitchFamily="49" charset="-122"/>
              <a:ea typeface="楷体" panose="02010609060101010101" pitchFamily="49" charset="-122"/>
              <a:sym typeface="Courier New" panose="02070309020205020404" pitchFamily="49" charset="0"/>
            </a:endParaRPr>
          </a:p>
        </p:txBody>
      </p:sp>
      <p:sp>
        <p:nvSpPr>
          <p:cNvPr id="74759" name="矩形 10">
            <a:extLst>
              <a:ext uri="{FF2B5EF4-FFF2-40B4-BE49-F238E27FC236}">
                <a16:creationId xmlns:a16="http://schemas.microsoft.com/office/drawing/2014/main" id="{E141F84E-B798-44D2-BF10-3EA5E85096F7}"/>
              </a:ext>
            </a:extLst>
          </p:cNvPr>
          <p:cNvSpPr>
            <a:spLocks noChangeArrowheads="1"/>
          </p:cNvSpPr>
          <p:nvPr/>
        </p:nvSpPr>
        <p:spPr bwMode="auto">
          <a:xfrm>
            <a:off x="5775325" y="3424238"/>
            <a:ext cx="38830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268288">
              <a:tabLst>
                <a:tab pos="2743200" algn="l"/>
              </a:tabLst>
              <a:defRPr>
                <a:solidFill>
                  <a:schemeClr val="tx1"/>
                </a:solidFill>
                <a:latin typeface="Arial" panose="020B0604020202020204" pitchFamily="34" charset="0"/>
              </a:defRPr>
            </a:lvl1pPr>
            <a:lvl2pPr>
              <a:tabLst>
                <a:tab pos="2743200" algn="l"/>
              </a:tabLst>
              <a:defRPr>
                <a:solidFill>
                  <a:schemeClr val="tx1"/>
                </a:solidFill>
                <a:latin typeface="Arial" panose="020B0604020202020204" pitchFamily="34" charset="0"/>
              </a:defRPr>
            </a:lvl2pPr>
            <a:lvl3pPr>
              <a:tabLst>
                <a:tab pos="2743200" algn="l"/>
              </a:tabLst>
              <a:defRPr>
                <a:solidFill>
                  <a:schemeClr val="tx1"/>
                </a:solidFill>
                <a:latin typeface="Arial" panose="020B0604020202020204" pitchFamily="34" charset="0"/>
              </a:defRPr>
            </a:lvl3pPr>
            <a:lvl4pPr>
              <a:tabLst>
                <a:tab pos="2743200" algn="l"/>
              </a:tabLst>
              <a:defRPr>
                <a:solidFill>
                  <a:schemeClr val="tx1"/>
                </a:solidFill>
                <a:latin typeface="Arial" panose="020B0604020202020204" pitchFamily="34" charset="0"/>
              </a:defRPr>
            </a:lvl4pPr>
            <a:lvl5pPr>
              <a:tabLst>
                <a:tab pos="2743200" algn="l"/>
              </a:tabLst>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9pPr>
          </a:lstStyle>
          <a:p>
            <a:pPr algn="just">
              <a:lnSpc>
                <a:spcPct val="150000"/>
              </a:lnSpc>
            </a:pPr>
            <a:r>
              <a:rPr lang="en-US" altLang="zh-CN" sz="2800" b="1">
                <a:solidFill>
                  <a:srgbClr val="000000"/>
                </a:solidFill>
                <a:latin typeface="楷体" panose="02010609060101010101" pitchFamily="49" charset="-122"/>
                <a:ea typeface="楷体" panose="02010609060101010101" pitchFamily="49" charset="-122"/>
                <a:sym typeface="Courier New" panose="02070309020205020404" pitchFamily="49" charset="0"/>
              </a:rPr>
              <a:t>6</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．利用逻辑关系解题</a:t>
            </a:r>
            <a:endParaRPr lang="zh-CN" altLang="en-US" sz="2800">
              <a:solidFill>
                <a:srgbClr val="000000"/>
              </a:solidFill>
              <a:latin typeface="楷体" panose="02010609060101010101" pitchFamily="49" charset="-122"/>
              <a:ea typeface="楷体" panose="02010609060101010101" pitchFamily="49" charset="-122"/>
              <a:sym typeface="Courier New" panose="02070309020205020404" pitchFamily="49" charset="0"/>
            </a:endParaRPr>
          </a:p>
        </p:txBody>
      </p:sp>
      <p:sp>
        <p:nvSpPr>
          <p:cNvPr id="74760" name="矩形 11">
            <a:extLst>
              <a:ext uri="{FF2B5EF4-FFF2-40B4-BE49-F238E27FC236}">
                <a16:creationId xmlns:a16="http://schemas.microsoft.com/office/drawing/2014/main" id="{2A0449C3-A4CC-4EF2-A5A2-19888B104737}"/>
              </a:ext>
            </a:extLst>
          </p:cNvPr>
          <p:cNvSpPr>
            <a:spLocks noChangeArrowheads="1"/>
          </p:cNvSpPr>
          <p:nvPr/>
        </p:nvSpPr>
        <p:spPr bwMode="auto">
          <a:xfrm>
            <a:off x="811213" y="4533900"/>
            <a:ext cx="496411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268288">
              <a:tabLst>
                <a:tab pos="2743200" algn="l"/>
              </a:tabLst>
              <a:defRPr>
                <a:solidFill>
                  <a:schemeClr val="tx1"/>
                </a:solidFill>
                <a:latin typeface="Arial" panose="020B0604020202020204" pitchFamily="34" charset="0"/>
              </a:defRPr>
            </a:lvl1pPr>
            <a:lvl2pPr>
              <a:tabLst>
                <a:tab pos="2743200" algn="l"/>
              </a:tabLst>
              <a:defRPr>
                <a:solidFill>
                  <a:schemeClr val="tx1"/>
                </a:solidFill>
                <a:latin typeface="Arial" panose="020B0604020202020204" pitchFamily="34" charset="0"/>
              </a:defRPr>
            </a:lvl2pPr>
            <a:lvl3pPr>
              <a:tabLst>
                <a:tab pos="2743200" algn="l"/>
              </a:tabLst>
              <a:defRPr>
                <a:solidFill>
                  <a:schemeClr val="tx1"/>
                </a:solidFill>
                <a:latin typeface="Arial" panose="020B0604020202020204" pitchFamily="34" charset="0"/>
              </a:defRPr>
            </a:lvl3pPr>
            <a:lvl4pPr>
              <a:tabLst>
                <a:tab pos="2743200" algn="l"/>
              </a:tabLst>
              <a:defRPr>
                <a:solidFill>
                  <a:schemeClr val="tx1"/>
                </a:solidFill>
                <a:latin typeface="Arial" panose="020B0604020202020204" pitchFamily="34" charset="0"/>
              </a:defRPr>
            </a:lvl4pPr>
            <a:lvl5pPr>
              <a:tabLst>
                <a:tab pos="2743200" algn="l"/>
              </a:tabLst>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9pPr>
          </a:lstStyle>
          <a:p>
            <a:pPr algn="just">
              <a:lnSpc>
                <a:spcPct val="150000"/>
              </a:lnSpc>
            </a:pPr>
            <a:r>
              <a:rPr lang="en-US" altLang="zh-CN" sz="2800" b="1">
                <a:solidFill>
                  <a:srgbClr val="000000"/>
                </a:solidFill>
                <a:latin typeface="楷体" panose="02010609060101010101" pitchFamily="49" charset="-122"/>
                <a:ea typeface="楷体" panose="02010609060101010101" pitchFamily="49" charset="-122"/>
                <a:sym typeface="Courier New" panose="02070309020205020404" pitchFamily="49" charset="0"/>
              </a:rPr>
              <a:t>7</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．根据文章的感情色彩解题</a:t>
            </a:r>
            <a:endParaRPr lang="zh-CN" altLang="en-US" sz="2800">
              <a:solidFill>
                <a:srgbClr val="000000"/>
              </a:solidFill>
              <a:latin typeface="楷体" panose="02010609060101010101" pitchFamily="49" charset="-122"/>
              <a:ea typeface="楷体" panose="02010609060101010101" pitchFamily="49" charset="-122"/>
              <a:sym typeface="Courier New" panose="02070309020205020404" pitchFamily="49" charset="0"/>
            </a:endParaRPr>
          </a:p>
        </p:txBody>
      </p:sp>
      <p:sp>
        <p:nvSpPr>
          <p:cNvPr id="74761" name="矩形 12">
            <a:extLst>
              <a:ext uri="{FF2B5EF4-FFF2-40B4-BE49-F238E27FC236}">
                <a16:creationId xmlns:a16="http://schemas.microsoft.com/office/drawing/2014/main" id="{408B7E73-5A0C-409D-9D98-9E927042E949}"/>
              </a:ext>
            </a:extLst>
          </p:cNvPr>
          <p:cNvSpPr>
            <a:spLocks noChangeArrowheads="1"/>
          </p:cNvSpPr>
          <p:nvPr/>
        </p:nvSpPr>
        <p:spPr bwMode="auto">
          <a:xfrm>
            <a:off x="5908675" y="4489450"/>
            <a:ext cx="460375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268288">
              <a:tabLst>
                <a:tab pos="2743200" algn="l"/>
              </a:tabLst>
              <a:defRPr>
                <a:solidFill>
                  <a:schemeClr val="tx1"/>
                </a:solidFill>
                <a:latin typeface="Arial" panose="020B0604020202020204" pitchFamily="34" charset="0"/>
              </a:defRPr>
            </a:lvl1pPr>
            <a:lvl2pPr>
              <a:tabLst>
                <a:tab pos="2743200" algn="l"/>
              </a:tabLst>
              <a:defRPr>
                <a:solidFill>
                  <a:schemeClr val="tx1"/>
                </a:solidFill>
                <a:latin typeface="Arial" panose="020B0604020202020204" pitchFamily="34" charset="0"/>
              </a:defRPr>
            </a:lvl2pPr>
            <a:lvl3pPr>
              <a:tabLst>
                <a:tab pos="2743200" algn="l"/>
              </a:tabLst>
              <a:defRPr>
                <a:solidFill>
                  <a:schemeClr val="tx1"/>
                </a:solidFill>
                <a:latin typeface="Arial" panose="020B0604020202020204" pitchFamily="34" charset="0"/>
              </a:defRPr>
            </a:lvl3pPr>
            <a:lvl4pPr>
              <a:tabLst>
                <a:tab pos="2743200" algn="l"/>
              </a:tabLst>
              <a:defRPr>
                <a:solidFill>
                  <a:schemeClr val="tx1"/>
                </a:solidFill>
                <a:latin typeface="Arial" panose="020B0604020202020204" pitchFamily="34" charset="0"/>
              </a:defRPr>
            </a:lvl4pPr>
            <a:lvl5pPr>
              <a:tabLst>
                <a:tab pos="2743200" algn="l"/>
              </a:tabLst>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9pPr>
          </a:lstStyle>
          <a:p>
            <a:pPr algn="just">
              <a:lnSpc>
                <a:spcPct val="150000"/>
              </a:lnSpc>
            </a:pPr>
            <a:r>
              <a:rPr lang="en-US" altLang="zh-CN" sz="2800" b="1">
                <a:solidFill>
                  <a:srgbClr val="000000"/>
                </a:solidFill>
                <a:latin typeface="楷体" panose="02010609060101010101" pitchFamily="49" charset="-122"/>
                <a:ea typeface="楷体" panose="02010609060101010101" pitchFamily="49" charset="-122"/>
                <a:sym typeface="Courier New" panose="02070309020205020404" pitchFamily="49" charset="0"/>
              </a:rPr>
              <a:t>8</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．综合利用各种线索解题</a:t>
            </a:r>
            <a:endParaRPr lang="zh-CN" altLang="en-US" sz="2800">
              <a:solidFill>
                <a:srgbClr val="000000"/>
              </a:solidFill>
              <a:latin typeface="楷体" panose="02010609060101010101" pitchFamily="49" charset="-122"/>
              <a:ea typeface="楷体" panose="02010609060101010101" pitchFamily="49" charset="-122"/>
              <a:sym typeface="Courier New" panose="02070309020205020404" pitchFamily="49" charset="0"/>
            </a:endParaRPr>
          </a:p>
        </p:txBody>
      </p:sp>
      <p:sp>
        <p:nvSpPr>
          <p:cNvPr id="74762" name="矩形 13">
            <a:extLst>
              <a:ext uri="{FF2B5EF4-FFF2-40B4-BE49-F238E27FC236}">
                <a16:creationId xmlns:a16="http://schemas.microsoft.com/office/drawing/2014/main" id="{ADD42831-03C4-4C76-BDDE-D3E6F29F1C18}"/>
              </a:ext>
            </a:extLst>
          </p:cNvPr>
          <p:cNvSpPr>
            <a:spLocks noChangeArrowheads="1"/>
          </p:cNvSpPr>
          <p:nvPr/>
        </p:nvSpPr>
        <p:spPr bwMode="auto">
          <a:xfrm>
            <a:off x="2097088" y="5559425"/>
            <a:ext cx="64071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268288">
              <a:tabLst>
                <a:tab pos="2743200" algn="l"/>
              </a:tabLst>
              <a:defRPr>
                <a:solidFill>
                  <a:schemeClr val="tx1"/>
                </a:solidFill>
                <a:latin typeface="Arial" panose="020B0604020202020204" pitchFamily="34" charset="0"/>
              </a:defRPr>
            </a:lvl1pPr>
            <a:lvl2pPr>
              <a:tabLst>
                <a:tab pos="2743200" algn="l"/>
              </a:tabLst>
              <a:defRPr>
                <a:solidFill>
                  <a:schemeClr val="tx1"/>
                </a:solidFill>
                <a:latin typeface="Arial" panose="020B0604020202020204" pitchFamily="34" charset="0"/>
              </a:defRPr>
            </a:lvl2pPr>
            <a:lvl3pPr>
              <a:tabLst>
                <a:tab pos="2743200" algn="l"/>
              </a:tabLst>
              <a:defRPr>
                <a:solidFill>
                  <a:schemeClr val="tx1"/>
                </a:solidFill>
                <a:latin typeface="Arial" panose="020B0604020202020204" pitchFamily="34" charset="0"/>
              </a:defRPr>
            </a:lvl3pPr>
            <a:lvl4pPr>
              <a:tabLst>
                <a:tab pos="2743200" algn="l"/>
              </a:tabLst>
              <a:defRPr>
                <a:solidFill>
                  <a:schemeClr val="tx1"/>
                </a:solidFill>
                <a:latin typeface="Arial" panose="020B0604020202020204" pitchFamily="34" charset="0"/>
              </a:defRPr>
            </a:lvl4pPr>
            <a:lvl5pPr>
              <a:tabLst>
                <a:tab pos="2743200" algn="l"/>
              </a:tabLst>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9pPr>
          </a:lstStyle>
          <a:p>
            <a:pPr algn="just">
              <a:lnSpc>
                <a:spcPct val="150000"/>
              </a:lnSpc>
            </a:pPr>
            <a:r>
              <a:rPr lang="en-US" altLang="zh-CN" sz="2800" b="1">
                <a:solidFill>
                  <a:srgbClr val="000000"/>
                </a:solidFill>
                <a:latin typeface="楷体" panose="02010609060101010101" pitchFamily="49" charset="-122"/>
                <a:ea typeface="楷体" panose="02010609060101010101" pitchFamily="49" charset="-122"/>
                <a:sym typeface="Courier New" panose="02070309020205020404" pitchFamily="49" charset="0"/>
              </a:rPr>
              <a:t>9</a:t>
            </a: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．瞻前顾后，通篇考虑，先易后难。</a:t>
            </a:r>
            <a:endParaRPr lang="zh-CN" altLang="en-US" sz="2800">
              <a:solidFill>
                <a:srgbClr val="000000"/>
              </a:solidFill>
              <a:latin typeface="楷体" panose="02010609060101010101" pitchFamily="49" charset="-122"/>
              <a:ea typeface="楷体" panose="02010609060101010101" pitchFamily="49" charset="-122"/>
              <a:sym typeface="Courier New" panose="02070309020205020404" pitchFamily="49"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07FD69E9-A593-4D20-8A9B-85BC118EB6FF}"/>
              </a:ext>
            </a:extLst>
          </p:cNvPr>
          <p:cNvSpPr>
            <a:spLocks noGrp="1"/>
          </p:cNvSpPr>
          <p:nvPr>
            <p:ph type="sldNum" sz="quarter" idx="12"/>
          </p:nvPr>
        </p:nvSpPr>
        <p:spPr/>
        <p:txBody>
          <a:bodyPr/>
          <a:lstStyle/>
          <a:p>
            <a:fld id="{1351BDCA-66CB-47A6-A341-1467EADD5D20}" type="slidenum">
              <a:rPr lang="zh-CN" altLang="en-US"/>
              <a:pPr/>
              <a:t>72</a:t>
            </a:fld>
            <a:endParaRPr lang="zh-CN" altLang="en-US" sz="1800">
              <a:solidFill>
                <a:schemeClr val="tx1"/>
              </a:solidFill>
            </a:endParaRPr>
          </a:p>
        </p:txBody>
      </p:sp>
      <p:sp>
        <p:nvSpPr>
          <p:cNvPr id="75778" name="Text Box 8">
            <a:extLst>
              <a:ext uri="{FF2B5EF4-FFF2-40B4-BE49-F238E27FC236}">
                <a16:creationId xmlns:a16="http://schemas.microsoft.com/office/drawing/2014/main" id="{CC354D13-6A2D-41AB-800C-470BEEAB3BD9}"/>
              </a:ext>
            </a:extLst>
          </p:cNvPr>
          <p:cNvSpPr>
            <a:spLocks noChangeArrowheads="1"/>
          </p:cNvSpPr>
          <p:nvPr/>
        </p:nvSpPr>
        <p:spPr bwMode="auto">
          <a:xfrm>
            <a:off x="1201738" y="612775"/>
            <a:ext cx="9104312"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7" tIns="45694" rIns="91387" bIns="45694">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lnSpc>
                <a:spcPct val="150000"/>
              </a:lnSpc>
            </a:pPr>
            <a:r>
              <a:rPr lang="zh-CN" altLang="en-US" sz="2800" b="1" i="1">
                <a:solidFill>
                  <a:srgbClr val="FF0000"/>
                </a:solidFill>
                <a:latin typeface="楷体" panose="02010609060101010101" pitchFamily="49" charset="-122"/>
                <a:ea typeface="楷体" panose="02010609060101010101" pitchFamily="49" charset="-122"/>
                <a:sym typeface="楷体" panose="02010609060101010101" pitchFamily="49" charset="-122"/>
              </a:rPr>
              <a:t>解题思路</a:t>
            </a:r>
          </a:p>
          <a:p>
            <a:pPr>
              <a:lnSpc>
                <a:spcPct val="150000"/>
              </a:lnSpc>
            </a:pPr>
            <a:r>
              <a:rPr lang="zh-CN" altLang="en-US" sz="2800" b="1" i="1">
                <a:latin typeface="楷体" panose="02010609060101010101" pitchFamily="49" charset="-122"/>
                <a:ea typeface="楷体" panose="02010609060101010101" pitchFamily="49" charset="-122"/>
                <a:sym typeface="楷体" panose="02010609060101010101" pitchFamily="49" charset="-122"/>
              </a:rPr>
              <a:t>做完形填空题切忌边看边选，因为这样解题容易脱离上下文孤立地看句子，从而产生不必要的失误，应遵循以下三个步骤：</a:t>
            </a:r>
          </a:p>
        </p:txBody>
      </p:sp>
      <p:sp>
        <p:nvSpPr>
          <p:cNvPr id="75779" name="矩形 4">
            <a:extLst>
              <a:ext uri="{FF2B5EF4-FFF2-40B4-BE49-F238E27FC236}">
                <a16:creationId xmlns:a16="http://schemas.microsoft.com/office/drawing/2014/main" id="{3927ED16-389C-4D31-8E79-7558A8D8F29B}"/>
              </a:ext>
            </a:extLst>
          </p:cNvPr>
          <p:cNvSpPr>
            <a:spLocks noChangeArrowheads="1"/>
          </p:cNvSpPr>
          <p:nvPr/>
        </p:nvSpPr>
        <p:spPr bwMode="auto">
          <a:xfrm>
            <a:off x="3044825" y="3160713"/>
            <a:ext cx="44608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306388">
              <a:tabLst>
                <a:tab pos="2743200" algn="l"/>
              </a:tabLst>
              <a:defRPr>
                <a:solidFill>
                  <a:schemeClr val="tx1"/>
                </a:solidFill>
                <a:latin typeface="Arial" panose="020B0604020202020204" pitchFamily="34" charset="0"/>
              </a:defRPr>
            </a:lvl1pPr>
            <a:lvl2pPr>
              <a:tabLst>
                <a:tab pos="2743200" algn="l"/>
              </a:tabLst>
              <a:defRPr>
                <a:solidFill>
                  <a:schemeClr val="tx1"/>
                </a:solidFill>
                <a:latin typeface="Arial" panose="020B0604020202020204" pitchFamily="34" charset="0"/>
              </a:defRPr>
            </a:lvl2pPr>
            <a:lvl3pPr>
              <a:tabLst>
                <a:tab pos="2743200" algn="l"/>
              </a:tabLst>
              <a:defRPr>
                <a:solidFill>
                  <a:schemeClr val="tx1"/>
                </a:solidFill>
                <a:latin typeface="Arial" panose="020B0604020202020204" pitchFamily="34" charset="0"/>
              </a:defRPr>
            </a:lvl3pPr>
            <a:lvl4pPr>
              <a:tabLst>
                <a:tab pos="2743200" algn="l"/>
              </a:tabLst>
              <a:defRPr>
                <a:solidFill>
                  <a:schemeClr val="tx1"/>
                </a:solidFill>
                <a:latin typeface="Arial" panose="020B0604020202020204" pitchFamily="34" charset="0"/>
              </a:defRPr>
            </a:lvl4pPr>
            <a:lvl5pPr>
              <a:tabLst>
                <a:tab pos="2743200" algn="l"/>
              </a:tabLst>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9pPr>
          </a:lstStyle>
          <a:p>
            <a:pPr algn="just">
              <a:lnSpc>
                <a:spcPct val="150000"/>
              </a:lnSpc>
            </a:pP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一、带空通读，把握大意</a:t>
            </a:r>
            <a:endParaRPr lang="zh-CN" altLang="en-US" sz="2800">
              <a:solidFill>
                <a:srgbClr val="000000"/>
              </a:solidFill>
              <a:latin typeface="楷体" panose="02010609060101010101" pitchFamily="49" charset="-122"/>
              <a:ea typeface="楷体" panose="02010609060101010101" pitchFamily="49" charset="-122"/>
              <a:sym typeface="Courier New" panose="02070309020205020404" pitchFamily="49" charset="0"/>
            </a:endParaRPr>
          </a:p>
        </p:txBody>
      </p:sp>
      <p:sp>
        <p:nvSpPr>
          <p:cNvPr id="75780" name="矩形 7">
            <a:extLst>
              <a:ext uri="{FF2B5EF4-FFF2-40B4-BE49-F238E27FC236}">
                <a16:creationId xmlns:a16="http://schemas.microsoft.com/office/drawing/2014/main" id="{B1E4F22A-6270-42C0-9F5E-A08C5C27D00B}"/>
              </a:ext>
            </a:extLst>
          </p:cNvPr>
          <p:cNvSpPr>
            <a:spLocks noChangeArrowheads="1"/>
          </p:cNvSpPr>
          <p:nvPr/>
        </p:nvSpPr>
        <p:spPr bwMode="auto">
          <a:xfrm>
            <a:off x="3076575" y="3897313"/>
            <a:ext cx="4460875"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indent="306388">
              <a:tabLst>
                <a:tab pos="2743200" algn="l"/>
              </a:tabLst>
              <a:defRPr>
                <a:solidFill>
                  <a:schemeClr val="tx1"/>
                </a:solidFill>
                <a:latin typeface="Arial" panose="020B0604020202020204" pitchFamily="34" charset="0"/>
              </a:defRPr>
            </a:lvl1pPr>
            <a:lvl2pPr>
              <a:tabLst>
                <a:tab pos="2743200" algn="l"/>
              </a:tabLst>
              <a:defRPr>
                <a:solidFill>
                  <a:schemeClr val="tx1"/>
                </a:solidFill>
                <a:latin typeface="Arial" panose="020B0604020202020204" pitchFamily="34" charset="0"/>
              </a:defRPr>
            </a:lvl2pPr>
            <a:lvl3pPr>
              <a:tabLst>
                <a:tab pos="2743200" algn="l"/>
              </a:tabLst>
              <a:defRPr>
                <a:solidFill>
                  <a:schemeClr val="tx1"/>
                </a:solidFill>
                <a:latin typeface="Arial" panose="020B0604020202020204" pitchFamily="34" charset="0"/>
              </a:defRPr>
            </a:lvl3pPr>
            <a:lvl4pPr>
              <a:tabLst>
                <a:tab pos="2743200" algn="l"/>
              </a:tabLst>
              <a:defRPr>
                <a:solidFill>
                  <a:schemeClr val="tx1"/>
                </a:solidFill>
                <a:latin typeface="Arial" panose="020B0604020202020204" pitchFamily="34" charset="0"/>
              </a:defRPr>
            </a:lvl4pPr>
            <a:lvl5pPr>
              <a:tabLst>
                <a:tab pos="2743200" algn="l"/>
              </a:tabLst>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9pPr>
          </a:lstStyle>
          <a:p>
            <a:pPr algn="just">
              <a:lnSpc>
                <a:spcPct val="150000"/>
              </a:lnSpc>
            </a:pP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二、斟词酌句，初选试填</a:t>
            </a:r>
            <a:endParaRPr lang="zh-CN" altLang="en-US" sz="2800">
              <a:solidFill>
                <a:srgbClr val="000000"/>
              </a:solidFill>
              <a:latin typeface="楷体" panose="02010609060101010101" pitchFamily="49" charset="-122"/>
              <a:ea typeface="楷体" panose="02010609060101010101" pitchFamily="49" charset="-122"/>
              <a:sym typeface="Courier New" panose="02070309020205020404" pitchFamily="49" charset="0"/>
            </a:endParaRPr>
          </a:p>
        </p:txBody>
      </p:sp>
      <p:sp>
        <p:nvSpPr>
          <p:cNvPr id="75781" name="矩形 8">
            <a:extLst>
              <a:ext uri="{FF2B5EF4-FFF2-40B4-BE49-F238E27FC236}">
                <a16:creationId xmlns:a16="http://schemas.microsoft.com/office/drawing/2014/main" id="{A8FBA986-3E61-4B57-BD98-C30B2597D533}"/>
              </a:ext>
            </a:extLst>
          </p:cNvPr>
          <p:cNvSpPr>
            <a:spLocks noChangeArrowheads="1"/>
          </p:cNvSpPr>
          <p:nvPr/>
        </p:nvSpPr>
        <p:spPr bwMode="auto">
          <a:xfrm>
            <a:off x="3398838" y="4681538"/>
            <a:ext cx="4151312"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tabLst>
                <a:tab pos="2743200" algn="l"/>
              </a:tabLst>
              <a:defRPr>
                <a:solidFill>
                  <a:schemeClr val="tx1"/>
                </a:solidFill>
                <a:latin typeface="Arial" panose="020B0604020202020204" pitchFamily="34" charset="0"/>
              </a:defRPr>
            </a:lvl1pPr>
            <a:lvl2pPr>
              <a:tabLst>
                <a:tab pos="2743200" algn="l"/>
              </a:tabLst>
              <a:defRPr>
                <a:solidFill>
                  <a:schemeClr val="tx1"/>
                </a:solidFill>
                <a:latin typeface="Arial" panose="020B0604020202020204" pitchFamily="34" charset="0"/>
              </a:defRPr>
            </a:lvl2pPr>
            <a:lvl3pPr>
              <a:tabLst>
                <a:tab pos="2743200" algn="l"/>
              </a:tabLst>
              <a:defRPr>
                <a:solidFill>
                  <a:schemeClr val="tx1"/>
                </a:solidFill>
                <a:latin typeface="Arial" panose="020B0604020202020204" pitchFamily="34" charset="0"/>
              </a:defRPr>
            </a:lvl3pPr>
            <a:lvl4pPr>
              <a:tabLst>
                <a:tab pos="2743200" algn="l"/>
              </a:tabLst>
              <a:defRPr>
                <a:solidFill>
                  <a:schemeClr val="tx1"/>
                </a:solidFill>
                <a:latin typeface="Arial" panose="020B0604020202020204" pitchFamily="34" charset="0"/>
              </a:defRPr>
            </a:lvl4pPr>
            <a:lvl5pPr>
              <a:tabLst>
                <a:tab pos="2743200" algn="l"/>
              </a:tabLst>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tabLst>
                <a:tab pos="2743200" algn="l"/>
              </a:tabLst>
              <a:defRPr>
                <a:solidFill>
                  <a:schemeClr val="tx1"/>
                </a:solidFill>
                <a:latin typeface="Arial" panose="020B0604020202020204" pitchFamily="34" charset="0"/>
              </a:defRPr>
            </a:lvl9pPr>
          </a:lstStyle>
          <a:p>
            <a:pPr algn="just">
              <a:lnSpc>
                <a:spcPct val="150000"/>
              </a:lnSpc>
            </a:pPr>
            <a:r>
              <a:rPr lang="zh-CN" altLang="en-US" sz="2800" b="1">
                <a:solidFill>
                  <a:srgbClr val="000000"/>
                </a:solidFill>
                <a:latin typeface="楷体" panose="02010609060101010101" pitchFamily="49" charset="-122"/>
                <a:ea typeface="楷体" panose="02010609060101010101" pitchFamily="49" charset="-122"/>
                <a:sym typeface="Times New Roman" panose="02020603050405020304" pitchFamily="18" charset="0"/>
              </a:rPr>
              <a:t>三、复读全文，逐一核实</a:t>
            </a:r>
            <a:endParaRPr lang="zh-CN" altLang="en-US" sz="2800">
              <a:solidFill>
                <a:srgbClr val="000000"/>
              </a:solidFill>
              <a:latin typeface="楷体" panose="02010609060101010101" pitchFamily="49" charset="-122"/>
              <a:ea typeface="楷体" panose="02010609060101010101" pitchFamily="49" charset="-122"/>
              <a:sym typeface="Courier New" panose="02070309020205020404" pitchFamily="49"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5">
            <a:extLst>
              <a:ext uri="{FF2B5EF4-FFF2-40B4-BE49-F238E27FC236}">
                <a16:creationId xmlns:a16="http://schemas.microsoft.com/office/drawing/2014/main" id="{156D74C3-1702-432A-AEED-CF9FD116D521}"/>
              </a:ext>
            </a:extLst>
          </p:cNvPr>
          <p:cNvSpPr>
            <a:spLocks noGrp="1"/>
          </p:cNvSpPr>
          <p:nvPr>
            <p:ph type="sldNum" sz="quarter" idx="12"/>
          </p:nvPr>
        </p:nvSpPr>
        <p:spPr/>
        <p:txBody>
          <a:bodyPr/>
          <a:lstStyle/>
          <a:p>
            <a:fld id="{6E64677D-30C1-4C17-8B5C-8CA282F76CB3}" type="slidenum">
              <a:rPr lang="zh-CN" altLang="en-US"/>
              <a:pPr/>
              <a:t>73</a:t>
            </a:fld>
            <a:endParaRPr lang="zh-CN" altLang="en-US" sz="1800">
              <a:solidFill>
                <a:schemeClr val="tx1"/>
              </a:solidFill>
            </a:endParaRPr>
          </a:p>
        </p:txBody>
      </p:sp>
      <p:pic>
        <p:nvPicPr>
          <p:cNvPr id="76802" name="图片 1">
            <a:extLst>
              <a:ext uri="{FF2B5EF4-FFF2-40B4-BE49-F238E27FC236}">
                <a16:creationId xmlns:a16="http://schemas.microsoft.com/office/drawing/2014/main" id="{16D083C1-3588-4BA0-B84F-A96CFFCB0B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8663" y="0"/>
            <a:ext cx="9066212"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图片 2">
            <a:extLst>
              <a:ext uri="{FF2B5EF4-FFF2-40B4-BE49-F238E27FC236}">
                <a16:creationId xmlns:a16="http://schemas.microsoft.com/office/drawing/2014/main" id="{4D5619A9-AD7D-4142-AFDA-C728953E46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63" y="4306888"/>
            <a:ext cx="10044112"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文本框 7">
            <a:extLst>
              <a:ext uri="{FF2B5EF4-FFF2-40B4-BE49-F238E27FC236}">
                <a16:creationId xmlns:a16="http://schemas.microsoft.com/office/drawing/2014/main" id="{2DB2F0BB-7E4D-4566-B378-E61A46A94857}"/>
              </a:ext>
            </a:extLst>
          </p:cNvPr>
          <p:cNvSpPr>
            <a:spLocks noChangeArrowheads="1"/>
          </p:cNvSpPr>
          <p:nvPr/>
        </p:nvSpPr>
        <p:spPr bwMode="auto">
          <a:xfrm>
            <a:off x="5481638" y="3787775"/>
            <a:ext cx="18145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Ⅰ</a:t>
            </a:r>
            <a:endParaRPr lang="zh-CN" altLang="en-US" sz="2400" b="1" u="sng">
              <a:solidFill>
                <a:srgbClr val="FF0000"/>
              </a:solidFill>
              <a:ea typeface="微软雅黑" panose="020B0503020204020204" pitchFamily="34" charset="-122"/>
              <a:sym typeface="Arial" panose="020B0604020202020204" pitchFamily="34" charset="0"/>
            </a:endParaRPr>
          </a:p>
        </p:txBody>
      </p:sp>
      <p:sp>
        <p:nvSpPr>
          <p:cNvPr id="76805" name="直接连接符 4">
            <a:extLst>
              <a:ext uri="{FF2B5EF4-FFF2-40B4-BE49-F238E27FC236}">
                <a16:creationId xmlns:a16="http://schemas.microsoft.com/office/drawing/2014/main" id="{8262C5DD-6E9D-40EB-913D-246CFE28CA57}"/>
              </a:ext>
            </a:extLst>
          </p:cNvPr>
          <p:cNvSpPr>
            <a:spLocks noChangeShapeType="1"/>
          </p:cNvSpPr>
          <p:nvPr/>
        </p:nvSpPr>
        <p:spPr bwMode="auto">
          <a:xfrm>
            <a:off x="3749675" y="4781550"/>
            <a:ext cx="1397000" cy="12700"/>
          </a:xfrm>
          <a:prstGeom prst="line">
            <a:avLst/>
          </a:prstGeom>
          <a:noFill/>
          <a:ln w="3810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76806" name="直接连接符 9">
            <a:extLst>
              <a:ext uri="{FF2B5EF4-FFF2-40B4-BE49-F238E27FC236}">
                <a16:creationId xmlns:a16="http://schemas.microsoft.com/office/drawing/2014/main" id="{06D0AFEC-8F38-444A-B88E-A2902D4FEF8C}"/>
              </a:ext>
            </a:extLst>
          </p:cNvPr>
          <p:cNvSpPr>
            <a:spLocks noChangeShapeType="1"/>
          </p:cNvSpPr>
          <p:nvPr/>
        </p:nvSpPr>
        <p:spPr bwMode="auto">
          <a:xfrm>
            <a:off x="1824038" y="5268913"/>
            <a:ext cx="1398587" cy="12700"/>
          </a:xfrm>
          <a:prstGeom prst="line">
            <a:avLst/>
          </a:prstGeom>
          <a:noFill/>
          <a:ln w="3810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76807" name="直接连接符 10">
            <a:extLst>
              <a:ext uri="{FF2B5EF4-FFF2-40B4-BE49-F238E27FC236}">
                <a16:creationId xmlns:a16="http://schemas.microsoft.com/office/drawing/2014/main" id="{0841B691-8E37-40BE-9751-53C4A2035C6B}"/>
              </a:ext>
            </a:extLst>
          </p:cNvPr>
          <p:cNvSpPr>
            <a:spLocks noChangeShapeType="1"/>
          </p:cNvSpPr>
          <p:nvPr/>
        </p:nvSpPr>
        <p:spPr bwMode="auto">
          <a:xfrm>
            <a:off x="8172450" y="5716588"/>
            <a:ext cx="1398588" cy="14287"/>
          </a:xfrm>
          <a:prstGeom prst="line">
            <a:avLst/>
          </a:prstGeom>
          <a:noFill/>
          <a:ln w="3810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76808" name="直接连接符 11">
            <a:extLst>
              <a:ext uri="{FF2B5EF4-FFF2-40B4-BE49-F238E27FC236}">
                <a16:creationId xmlns:a16="http://schemas.microsoft.com/office/drawing/2014/main" id="{0D536384-05CE-4375-B8E1-97C73E1B2424}"/>
              </a:ext>
            </a:extLst>
          </p:cNvPr>
          <p:cNvSpPr>
            <a:spLocks noChangeShapeType="1"/>
          </p:cNvSpPr>
          <p:nvPr/>
        </p:nvSpPr>
        <p:spPr bwMode="auto">
          <a:xfrm>
            <a:off x="6200775" y="6130925"/>
            <a:ext cx="1397000" cy="12700"/>
          </a:xfrm>
          <a:prstGeom prst="line">
            <a:avLst/>
          </a:prstGeom>
          <a:noFill/>
          <a:ln w="3810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68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680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680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68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5">
            <a:extLst>
              <a:ext uri="{FF2B5EF4-FFF2-40B4-BE49-F238E27FC236}">
                <a16:creationId xmlns:a16="http://schemas.microsoft.com/office/drawing/2014/main" id="{821AC4AB-E0D3-47B4-9FF1-54DF2BBEFD4A}"/>
              </a:ext>
            </a:extLst>
          </p:cNvPr>
          <p:cNvSpPr>
            <a:spLocks noGrp="1"/>
          </p:cNvSpPr>
          <p:nvPr>
            <p:ph type="sldNum" sz="quarter" idx="12"/>
          </p:nvPr>
        </p:nvSpPr>
        <p:spPr/>
        <p:txBody>
          <a:bodyPr/>
          <a:lstStyle/>
          <a:p>
            <a:fld id="{F5F960DA-F463-46E4-80D9-99FB2AC6EC06}" type="slidenum">
              <a:rPr lang="zh-CN" altLang="en-US"/>
              <a:pPr/>
              <a:t>74</a:t>
            </a:fld>
            <a:endParaRPr lang="zh-CN" altLang="en-US" sz="1800">
              <a:solidFill>
                <a:schemeClr val="tx1"/>
              </a:solidFill>
            </a:endParaRPr>
          </a:p>
        </p:txBody>
      </p:sp>
      <p:pic>
        <p:nvPicPr>
          <p:cNvPr id="77826" name="图片 1">
            <a:extLst>
              <a:ext uri="{FF2B5EF4-FFF2-40B4-BE49-F238E27FC236}">
                <a16:creationId xmlns:a16="http://schemas.microsoft.com/office/drawing/2014/main" id="{C2C0D315-6EC5-4C9A-AFE0-F664F9A269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6275" y="719138"/>
            <a:ext cx="913130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图片 2">
            <a:extLst>
              <a:ext uri="{FF2B5EF4-FFF2-40B4-BE49-F238E27FC236}">
                <a16:creationId xmlns:a16="http://schemas.microsoft.com/office/drawing/2014/main" id="{B5FB597A-F62F-4CA0-9C47-757BB878ED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763" y="4524375"/>
            <a:ext cx="10056812"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文本框 7">
            <a:extLst>
              <a:ext uri="{FF2B5EF4-FFF2-40B4-BE49-F238E27FC236}">
                <a16:creationId xmlns:a16="http://schemas.microsoft.com/office/drawing/2014/main" id="{4B1E2058-47C5-44F8-AEB3-443C8AE6996F}"/>
              </a:ext>
            </a:extLst>
          </p:cNvPr>
          <p:cNvSpPr>
            <a:spLocks noChangeArrowheads="1"/>
          </p:cNvSpPr>
          <p:nvPr/>
        </p:nvSpPr>
        <p:spPr bwMode="auto">
          <a:xfrm>
            <a:off x="6748463" y="3194050"/>
            <a:ext cx="18145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Ⅰ</a:t>
            </a:r>
            <a:endParaRPr lang="zh-CN" altLang="en-US" sz="2400" b="1" u="sng">
              <a:solidFill>
                <a:srgbClr val="FF0000"/>
              </a:solidFill>
              <a:ea typeface="微软雅黑" panose="020B0503020204020204" pitchFamily="34" charset="-122"/>
              <a:sym typeface="Arial" panose="020B0604020202020204" pitchFamily="34" charset="0"/>
            </a:endParaRPr>
          </a:p>
        </p:txBody>
      </p:sp>
      <p:sp>
        <p:nvSpPr>
          <p:cNvPr id="77829" name="直接连接符 8">
            <a:extLst>
              <a:ext uri="{FF2B5EF4-FFF2-40B4-BE49-F238E27FC236}">
                <a16:creationId xmlns:a16="http://schemas.microsoft.com/office/drawing/2014/main" id="{BF0E484C-357D-4C71-8107-8B0DDE7E28F9}"/>
              </a:ext>
            </a:extLst>
          </p:cNvPr>
          <p:cNvSpPr>
            <a:spLocks noChangeShapeType="1"/>
          </p:cNvSpPr>
          <p:nvPr/>
        </p:nvSpPr>
        <p:spPr bwMode="auto">
          <a:xfrm>
            <a:off x="7165975" y="5003800"/>
            <a:ext cx="1398588" cy="12700"/>
          </a:xfrm>
          <a:prstGeom prst="line">
            <a:avLst/>
          </a:prstGeom>
          <a:noFill/>
          <a:ln w="3810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77830" name="直接连接符 9">
            <a:extLst>
              <a:ext uri="{FF2B5EF4-FFF2-40B4-BE49-F238E27FC236}">
                <a16:creationId xmlns:a16="http://schemas.microsoft.com/office/drawing/2014/main" id="{93E5A7F2-2666-4D6E-8300-6ABB773D0414}"/>
              </a:ext>
            </a:extLst>
          </p:cNvPr>
          <p:cNvSpPr>
            <a:spLocks noChangeShapeType="1"/>
          </p:cNvSpPr>
          <p:nvPr/>
        </p:nvSpPr>
        <p:spPr bwMode="auto">
          <a:xfrm>
            <a:off x="3343275" y="5473700"/>
            <a:ext cx="1398588" cy="12700"/>
          </a:xfrm>
          <a:prstGeom prst="line">
            <a:avLst/>
          </a:prstGeom>
          <a:noFill/>
          <a:ln w="3810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77831" name="直接连接符 10">
            <a:extLst>
              <a:ext uri="{FF2B5EF4-FFF2-40B4-BE49-F238E27FC236}">
                <a16:creationId xmlns:a16="http://schemas.microsoft.com/office/drawing/2014/main" id="{83AB192C-1B77-4E2D-8959-86255AEC0165}"/>
              </a:ext>
            </a:extLst>
          </p:cNvPr>
          <p:cNvSpPr>
            <a:spLocks noChangeShapeType="1"/>
          </p:cNvSpPr>
          <p:nvPr/>
        </p:nvSpPr>
        <p:spPr bwMode="auto">
          <a:xfrm>
            <a:off x="5394325" y="5973763"/>
            <a:ext cx="1397000" cy="14287"/>
          </a:xfrm>
          <a:prstGeom prst="line">
            <a:avLst/>
          </a:prstGeom>
          <a:noFill/>
          <a:ln w="3810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77832" name="Picture 8">
            <a:extLst>
              <a:ext uri="{FF2B5EF4-FFF2-40B4-BE49-F238E27FC236}">
                <a16:creationId xmlns:a16="http://schemas.microsoft.com/office/drawing/2014/main" id="{EBF0DA5A-1A75-4BAF-924F-5F3F809676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6150" y="-4763"/>
            <a:ext cx="1079500" cy="1077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78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78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78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灯片编号占位符 5">
            <a:extLst>
              <a:ext uri="{FF2B5EF4-FFF2-40B4-BE49-F238E27FC236}">
                <a16:creationId xmlns:a16="http://schemas.microsoft.com/office/drawing/2014/main" id="{5D33229F-C6A3-46D4-A6E6-4959252A47AB}"/>
              </a:ext>
            </a:extLst>
          </p:cNvPr>
          <p:cNvSpPr>
            <a:spLocks noGrp="1"/>
          </p:cNvSpPr>
          <p:nvPr>
            <p:ph type="sldNum" sz="quarter" idx="12"/>
          </p:nvPr>
        </p:nvSpPr>
        <p:spPr/>
        <p:txBody>
          <a:bodyPr/>
          <a:lstStyle/>
          <a:p>
            <a:fld id="{CB145DED-2865-4D9F-9469-DFF6CA56C859}" type="slidenum">
              <a:rPr lang="zh-CN" altLang="en-US"/>
              <a:pPr/>
              <a:t>75</a:t>
            </a:fld>
            <a:endParaRPr lang="zh-CN" altLang="en-US" sz="1800">
              <a:solidFill>
                <a:schemeClr val="tx1"/>
              </a:solidFill>
            </a:endParaRPr>
          </a:p>
        </p:txBody>
      </p:sp>
      <p:pic>
        <p:nvPicPr>
          <p:cNvPr id="78850" name="图片 1">
            <a:extLst>
              <a:ext uri="{FF2B5EF4-FFF2-40B4-BE49-F238E27FC236}">
                <a16:creationId xmlns:a16="http://schemas.microsoft.com/office/drawing/2014/main" id="{EA8607A3-B032-4030-99BD-F096A0121F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1675" y="0"/>
            <a:ext cx="9210675"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图片 2">
            <a:extLst>
              <a:ext uri="{FF2B5EF4-FFF2-40B4-BE49-F238E27FC236}">
                <a16:creationId xmlns:a16="http://schemas.microsoft.com/office/drawing/2014/main" id="{9A1C9BC8-0C02-4D80-A66A-3CE68947C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950" y="3629025"/>
            <a:ext cx="9769475"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文本框 7">
            <a:extLst>
              <a:ext uri="{FF2B5EF4-FFF2-40B4-BE49-F238E27FC236}">
                <a16:creationId xmlns:a16="http://schemas.microsoft.com/office/drawing/2014/main" id="{CFF17123-202E-4A25-9295-606E156A18E7}"/>
              </a:ext>
            </a:extLst>
          </p:cNvPr>
          <p:cNvSpPr>
            <a:spLocks noChangeArrowheads="1"/>
          </p:cNvSpPr>
          <p:nvPr/>
        </p:nvSpPr>
        <p:spPr bwMode="auto">
          <a:xfrm>
            <a:off x="7100888" y="2962275"/>
            <a:ext cx="1816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Ⅰ</a:t>
            </a:r>
            <a:endParaRPr lang="zh-CN" altLang="en-US" sz="2400" b="1" u="sng">
              <a:solidFill>
                <a:srgbClr val="FF0000"/>
              </a:solidFill>
              <a:ea typeface="微软雅黑" panose="020B0503020204020204" pitchFamily="34" charset="-122"/>
              <a:sym typeface="Arial" panose="020B0604020202020204" pitchFamily="34" charset="0"/>
            </a:endParaRPr>
          </a:p>
        </p:txBody>
      </p:sp>
      <p:sp>
        <p:nvSpPr>
          <p:cNvPr id="78853" name="直接连接符 8">
            <a:extLst>
              <a:ext uri="{FF2B5EF4-FFF2-40B4-BE49-F238E27FC236}">
                <a16:creationId xmlns:a16="http://schemas.microsoft.com/office/drawing/2014/main" id="{867FED41-5520-4AEE-9B04-5F82937AD5A9}"/>
              </a:ext>
            </a:extLst>
          </p:cNvPr>
          <p:cNvSpPr>
            <a:spLocks noChangeShapeType="1"/>
          </p:cNvSpPr>
          <p:nvPr/>
        </p:nvSpPr>
        <p:spPr bwMode="auto">
          <a:xfrm>
            <a:off x="3565525" y="4089400"/>
            <a:ext cx="1398588" cy="12700"/>
          </a:xfrm>
          <a:prstGeom prst="line">
            <a:avLst/>
          </a:prstGeom>
          <a:noFill/>
          <a:ln w="3810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78854" name="直接连接符 9">
            <a:extLst>
              <a:ext uri="{FF2B5EF4-FFF2-40B4-BE49-F238E27FC236}">
                <a16:creationId xmlns:a16="http://schemas.microsoft.com/office/drawing/2014/main" id="{604438C0-0419-485C-ADB9-4765A872EC77}"/>
              </a:ext>
            </a:extLst>
          </p:cNvPr>
          <p:cNvSpPr>
            <a:spLocks noChangeShapeType="1"/>
          </p:cNvSpPr>
          <p:nvPr/>
        </p:nvSpPr>
        <p:spPr bwMode="auto">
          <a:xfrm>
            <a:off x="5703888" y="4584700"/>
            <a:ext cx="1397000" cy="14288"/>
          </a:xfrm>
          <a:prstGeom prst="line">
            <a:avLst/>
          </a:prstGeom>
          <a:noFill/>
          <a:ln w="3810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78855" name="直接连接符 10">
            <a:extLst>
              <a:ext uri="{FF2B5EF4-FFF2-40B4-BE49-F238E27FC236}">
                <a16:creationId xmlns:a16="http://schemas.microsoft.com/office/drawing/2014/main" id="{2A3A7CCA-2132-4EC7-A392-312BFF535273}"/>
              </a:ext>
            </a:extLst>
          </p:cNvPr>
          <p:cNvSpPr>
            <a:spLocks noChangeShapeType="1"/>
          </p:cNvSpPr>
          <p:nvPr/>
        </p:nvSpPr>
        <p:spPr bwMode="auto">
          <a:xfrm>
            <a:off x="7310438" y="5016500"/>
            <a:ext cx="1397000" cy="12700"/>
          </a:xfrm>
          <a:prstGeom prst="line">
            <a:avLst/>
          </a:prstGeom>
          <a:noFill/>
          <a:ln w="3810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78856" name="直接连接符 11">
            <a:extLst>
              <a:ext uri="{FF2B5EF4-FFF2-40B4-BE49-F238E27FC236}">
                <a16:creationId xmlns:a16="http://schemas.microsoft.com/office/drawing/2014/main" id="{32BAA982-CB52-4099-AABC-DCA3BC18FB3D}"/>
              </a:ext>
            </a:extLst>
          </p:cNvPr>
          <p:cNvSpPr>
            <a:spLocks noChangeShapeType="1"/>
          </p:cNvSpPr>
          <p:nvPr/>
        </p:nvSpPr>
        <p:spPr bwMode="auto">
          <a:xfrm>
            <a:off x="1476375" y="5461000"/>
            <a:ext cx="1398588" cy="12700"/>
          </a:xfrm>
          <a:prstGeom prst="line">
            <a:avLst/>
          </a:prstGeom>
          <a:noFill/>
          <a:ln w="3810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78857" name="直接连接符 12">
            <a:extLst>
              <a:ext uri="{FF2B5EF4-FFF2-40B4-BE49-F238E27FC236}">
                <a16:creationId xmlns:a16="http://schemas.microsoft.com/office/drawing/2014/main" id="{FDD39A04-4EC7-4134-92B0-7E4EB47D47E4}"/>
              </a:ext>
            </a:extLst>
          </p:cNvPr>
          <p:cNvSpPr>
            <a:spLocks noChangeShapeType="1"/>
          </p:cNvSpPr>
          <p:nvPr/>
        </p:nvSpPr>
        <p:spPr bwMode="auto">
          <a:xfrm>
            <a:off x="3565525" y="5995988"/>
            <a:ext cx="1398588" cy="12700"/>
          </a:xfrm>
          <a:prstGeom prst="line">
            <a:avLst/>
          </a:prstGeom>
          <a:noFill/>
          <a:ln w="3810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88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885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88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885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88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5">
            <a:extLst>
              <a:ext uri="{FF2B5EF4-FFF2-40B4-BE49-F238E27FC236}">
                <a16:creationId xmlns:a16="http://schemas.microsoft.com/office/drawing/2014/main" id="{68D29030-2D42-42BA-836D-62741C76D069}"/>
              </a:ext>
            </a:extLst>
          </p:cNvPr>
          <p:cNvSpPr>
            <a:spLocks noGrp="1"/>
          </p:cNvSpPr>
          <p:nvPr>
            <p:ph type="sldNum" sz="quarter" idx="12"/>
          </p:nvPr>
        </p:nvSpPr>
        <p:spPr/>
        <p:txBody>
          <a:bodyPr/>
          <a:lstStyle/>
          <a:p>
            <a:fld id="{F0DCFFCA-8AFD-4A68-82C5-CBFE20D07A18}" type="slidenum">
              <a:rPr lang="zh-CN" altLang="en-US"/>
              <a:pPr/>
              <a:t>76</a:t>
            </a:fld>
            <a:endParaRPr lang="zh-CN" altLang="en-US" sz="1800">
              <a:solidFill>
                <a:schemeClr val="tx1"/>
              </a:solidFill>
            </a:endParaRPr>
          </a:p>
        </p:txBody>
      </p:sp>
      <p:pic>
        <p:nvPicPr>
          <p:cNvPr id="79874" name="图片 1">
            <a:extLst>
              <a:ext uri="{FF2B5EF4-FFF2-40B4-BE49-F238E27FC236}">
                <a16:creationId xmlns:a16="http://schemas.microsoft.com/office/drawing/2014/main" id="{2C17D37C-362B-4A6A-8DE4-90386C4270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6463" y="231775"/>
            <a:ext cx="89789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图片 2">
            <a:extLst>
              <a:ext uri="{FF2B5EF4-FFF2-40B4-BE49-F238E27FC236}">
                <a16:creationId xmlns:a16="http://schemas.microsoft.com/office/drawing/2014/main" id="{56514FCE-C031-4366-B245-5A3ED8F54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8350" y="3424238"/>
            <a:ext cx="8739188" cy="18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文本框 7">
            <a:extLst>
              <a:ext uri="{FF2B5EF4-FFF2-40B4-BE49-F238E27FC236}">
                <a16:creationId xmlns:a16="http://schemas.microsoft.com/office/drawing/2014/main" id="{F1D24946-6E02-4FFB-A25F-C51E44984AB4}"/>
              </a:ext>
            </a:extLst>
          </p:cNvPr>
          <p:cNvSpPr>
            <a:spLocks noChangeArrowheads="1"/>
          </p:cNvSpPr>
          <p:nvPr/>
        </p:nvSpPr>
        <p:spPr bwMode="auto">
          <a:xfrm>
            <a:off x="7910513" y="2822575"/>
            <a:ext cx="1816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Ⅰ</a:t>
            </a:r>
            <a:endParaRPr lang="zh-CN" altLang="en-US" sz="2400" b="1" u="sng">
              <a:solidFill>
                <a:srgbClr val="FF0000"/>
              </a:solidFill>
              <a:ea typeface="微软雅黑" panose="020B0503020204020204" pitchFamily="34" charset="-122"/>
              <a:sym typeface="Arial" panose="020B0604020202020204" pitchFamily="34" charset="0"/>
            </a:endParaRPr>
          </a:p>
        </p:txBody>
      </p:sp>
      <p:sp>
        <p:nvSpPr>
          <p:cNvPr id="79877" name="直接连接符 8">
            <a:extLst>
              <a:ext uri="{FF2B5EF4-FFF2-40B4-BE49-F238E27FC236}">
                <a16:creationId xmlns:a16="http://schemas.microsoft.com/office/drawing/2014/main" id="{8412AEEF-5F2F-41F8-8C5C-0ABE6C1A620A}"/>
              </a:ext>
            </a:extLst>
          </p:cNvPr>
          <p:cNvSpPr>
            <a:spLocks noChangeShapeType="1"/>
          </p:cNvSpPr>
          <p:nvPr/>
        </p:nvSpPr>
        <p:spPr bwMode="auto">
          <a:xfrm>
            <a:off x="4192588" y="4089400"/>
            <a:ext cx="1398587" cy="12700"/>
          </a:xfrm>
          <a:prstGeom prst="line">
            <a:avLst/>
          </a:prstGeom>
          <a:noFill/>
          <a:ln w="3810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79878" name="直接连接符 9">
            <a:extLst>
              <a:ext uri="{FF2B5EF4-FFF2-40B4-BE49-F238E27FC236}">
                <a16:creationId xmlns:a16="http://schemas.microsoft.com/office/drawing/2014/main" id="{E7B8F0BE-C4F4-47C4-8185-68355134C062}"/>
              </a:ext>
            </a:extLst>
          </p:cNvPr>
          <p:cNvSpPr>
            <a:spLocks noChangeShapeType="1"/>
          </p:cNvSpPr>
          <p:nvPr/>
        </p:nvSpPr>
        <p:spPr bwMode="auto">
          <a:xfrm>
            <a:off x="6257925" y="4692650"/>
            <a:ext cx="1397000" cy="14288"/>
          </a:xfrm>
          <a:prstGeom prst="line">
            <a:avLst/>
          </a:prstGeom>
          <a:noFill/>
          <a:ln w="3810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79879" name="直接连接符 10">
            <a:extLst>
              <a:ext uri="{FF2B5EF4-FFF2-40B4-BE49-F238E27FC236}">
                <a16:creationId xmlns:a16="http://schemas.microsoft.com/office/drawing/2014/main" id="{34A37DDB-17BC-407C-B167-D310D343CB3E}"/>
              </a:ext>
            </a:extLst>
          </p:cNvPr>
          <p:cNvSpPr>
            <a:spLocks noChangeShapeType="1"/>
          </p:cNvSpPr>
          <p:nvPr/>
        </p:nvSpPr>
        <p:spPr bwMode="auto">
          <a:xfrm>
            <a:off x="8120063" y="5121275"/>
            <a:ext cx="1397000" cy="12700"/>
          </a:xfrm>
          <a:prstGeom prst="line">
            <a:avLst/>
          </a:prstGeom>
          <a:noFill/>
          <a:ln w="38100"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98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98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98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79C042AC-401A-447D-B971-AD8CD2DA52D5}"/>
              </a:ext>
            </a:extLst>
          </p:cNvPr>
          <p:cNvSpPr>
            <a:spLocks noGrp="1"/>
          </p:cNvSpPr>
          <p:nvPr>
            <p:ph type="sldNum" sz="quarter" idx="12"/>
          </p:nvPr>
        </p:nvSpPr>
        <p:spPr/>
        <p:txBody>
          <a:bodyPr/>
          <a:lstStyle/>
          <a:p>
            <a:fld id="{4378715E-B7D2-43F8-AA35-474D4A3A76FF}" type="slidenum">
              <a:rPr lang="zh-CN" altLang="en-US"/>
              <a:pPr/>
              <a:t>77</a:t>
            </a:fld>
            <a:endParaRPr lang="zh-CN" altLang="en-US" sz="1800">
              <a:solidFill>
                <a:schemeClr val="tx1"/>
              </a:solidFill>
            </a:endParaRPr>
          </a:p>
        </p:txBody>
      </p:sp>
      <p:sp>
        <p:nvSpPr>
          <p:cNvPr id="80898" name="内容占位符 2">
            <a:extLst>
              <a:ext uri="{FF2B5EF4-FFF2-40B4-BE49-F238E27FC236}">
                <a16:creationId xmlns:a16="http://schemas.microsoft.com/office/drawing/2014/main" id="{89F6A6A1-A8A0-468C-A189-2E56DDA70434}"/>
              </a:ext>
            </a:extLst>
          </p:cNvPr>
          <p:cNvSpPr>
            <a:spLocks noChangeArrowheads="1"/>
          </p:cNvSpPr>
          <p:nvPr/>
        </p:nvSpPr>
        <p:spPr bwMode="auto">
          <a:xfrm>
            <a:off x="415925" y="2409825"/>
            <a:ext cx="1097280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defRPr>
            </a:lvl1pPr>
            <a:lvl2pPr marL="685800" indent="-2286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lnSpc>
                <a:spcPct val="90000"/>
              </a:lnSpc>
              <a:spcBef>
                <a:spcPts val="1000"/>
              </a:spcBef>
            </a:pPr>
            <a:r>
              <a:rPr lang="zh-CN" altLang="en-US" sz="9600" b="1">
                <a:solidFill>
                  <a:srgbClr val="FF0000"/>
                </a:solidFill>
                <a:latin typeface="方正舒体" panose="02010601030101010101" pitchFamily="2" charset="-122"/>
                <a:ea typeface="方正舒体" panose="02010601030101010101" pitchFamily="2" charset="-122"/>
                <a:sym typeface="方正舒体" panose="02010601030101010101" pitchFamily="2" charset="-122"/>
              </a:rPr>
              <a:t> </a:t>
            </a:r>
            <a:r>
              <a:rPr lang="zh-CN" altLang="en-US" sz="7200" b="1">
                <a:solidFill>
                  <a:srgbClr val="FF0000"/>
                </a:solidFill>
                <a:latin typeface="楷体" panose="02010609060101010101" pitchFamily="49" charset="-122"/>
                <a:ea typeface="楷体" panose="02010609060101010101" pitchFamily="49" charset="-122"/>
                <a:sym typeface="楷体" panose="02010609060101010101" pitchFamily="49" charset="-122"/>
              </a:rPr>
              <a:t>语法填空</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5">
            <a:extLst>
              <a:ext uri="{FF2B5EF4-FFF2-40B4-BE49-F238E27FC236}">
                <a16:creationId xmlns:a16="http://schemas.microsoft.com/office/drawing/2014/main" id="{8D638D6A-CE65-46CF-B683-0ADEF877D216}"/>
              </a:ext>
            </a:extLst>
          </p:cNvPr>
          <p:cNvSpPr>
            <a:spLocks noGrp="1"/>
          </p:cNvSpPr>
          <p:nvPr>
            <p:ph type="sldNum" sz="quarter" idx="12"/>
          </p:nvPr>
        </p:nvSpPr>
        <p:spPr/>
        <p:txBody>
          <a:bodyPr/>
          <a:lstStyle/>
          <a:p>
            <a:fld id="{3044DDB9-0398-4D95-A41E-D537DE8A318E}" type="slidenum">
              <a:rPr lang="zh-CN" altLang="en-US"/>
              <a:pPr/>
              <a:t>78</a:t>
            </a:fld>
            <a:endParaRPr lang="zh-CN" altLang="en-US" sz="1800">
              <a:solidFill>
                <a:schemeClr val="tx1"/>
              </a:solidFill>
            </a:endParaRPr>
          </a:p>
        </p:txBody>
      </p:sp>
      <p:sp>
        <p:nvSpPr>
          <p:cNvPr id="81922" name="内容占位符 2">
            <a:extLst>
              <a:ext uri="{FF2B5EF4-FFF2-40B4-BE49-F238E27FC236}">
                <a16:creationId xmlns:a16="http://schemas.microsoft.com/office/drawing/2014/main" id="{34CA012C-E639-4977-9909-1C4F921FC4E8}"/>
              </a:ext>
            </a:extLst>
          </p:cNvPr>
          <p:cNvSpPr>
            <a:spLocks noChangeArrowheads="1"/>
          </p:cNvSpPr>
          <p:nvPr/>
        </p:nvSpPr>
        <p:spPr bwMode="auto">
          <a:xfrm>
            <a:off x="549275" y="381000"/>
            <a:ext cx="1097280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00" tIns="0" rIns="82550" bIns="0"/>
          <a:lstStyle>
            <a:lvl1pPr marL="228600" indent="-228600">
              <a:defRPr>
                <a:solidFill>
                  <a:schemeClr val="tx1"/>
                </a:solidFill>
                <a:latin typeface="Arial" panose="020B0604020202020204" pitchFamily="34" charset="0"/>
              </a:defRPr>
            </a:lvl1pPr>
            <a:lvl2pPr marL="685800" indent="-2286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lnSpc>
                <a:spcPct val="117000"/>
              </a:lnSpc>
              <a:spcAft>
                <a:spcPts val="1000"/>
              </a:spcAft>
            </a:pPr>
            <a:r>
              <a:rPr lang="zh-CN" altLang="en-US" sz="8900" b="1">
                <a:solidFill>
                  <a:srgbClr val="FF0000"/>
                </a:solidFill>
                <a:latin typeface="方正舒体" panose="02010601030101010101" pitchFamily="2" charset="-122"/>
                <a:ea typeface="方正舒体" panose="02010601030101010101" pitchFamily="2" charset="-122"/>
                <a:sym typeface="方正舒体" panose="02010601030101010101" pitchFamily="2" charset="-122"/>
              </a:rPr>
              <a:t> </a:t>
            </a:r>
            <a:r>
              <a:rPr lang="zh-CN" altLang="en-US" sz="3300" b="1">
                <a:solidFill>
                  <a:srgbClr val="FF0000"/>
                </a:solidFill>
                <a:latin typeface="楷体" panose="02010609060101010101" pitchFamily="49" charset="-122"/>
                <a:ea typeface="楷体" panose="02010609060101010101" pitchFamily="49" charset="-122"/>
                <a:sym typeface="楷体" panose="02010609060101010101" pitchFamily="49" charset="-122"/>
              </a:rPr>
              <a:t>语法填空</a:t>
            </a:r>
          </a:p>
        </p:txBody>
      </p:sp>
      <p:sp>
        <p:nvSpPr>
          <p:cNvPr id="81923" name="文本框 7">
            <a:extLst>
              <a:ext uri="{FF2B5EF4-FFF2-40B4-BE49-F238E27FC236}">
                <a16:creationId xmlns:a16="http://schemas.microsoft.com/office/drawing/2014/main" id="{4754AAA7-B210-4A6E-8720-FA30560385CF}"/>
              </a:ext>
            </a:extLst>
          </p:cNvPr>
          <p:cNvSpPr>
            <a:spLocks noChangeArrowheads="1"/>
          </p:cNvSpPr>
          <p:nvPr/>
        </p:nvSpPr>
        <p:spPr bwMode="auto">
          <a:xfrm>
            <a:off x="2376488" y="2219325"/>
            <a:ext cx="6802437"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buFont typeface="Wingdings" panose="05000000000000000000" pitchFamily="2" charset="2"/>
              <a:buChar char="l"/>
            </a:pP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语法填空题设题角度与方式</a:t>
            </a:r>
            <a:endParaRPr lang="en-US" altLang="zh-CN" sz="2800" b="1">
              <a:solidFill>
                <a:srgbClr val="000000"/>
              </a:solidFill>
              <a:ea typeface="楷体" panose="02010609060101010101" pitchFamily="49" charset="-122"/>
              <a:sym typeface="楷体" panose="02010609060101010101" pitchFamily="49" charset="-122"/>
            </a:endParaRPr>
          </a:p>
          <a:p>
            <a:pPr>
              <a:buFont typeface="Wingdings" panose="05000000000000000000" pitchFamily="2" charset="2"/>
              <a:buChar char="l"/>
            </a:pPr>
            <a:endPar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endParaRPr>
          </a:p>
          <a:p>
            <a:pPr>
              <a:buFont typeface="Wingdings" panose="05000000000000000000" pitchFamily="2" charset="2"/>
              <a:buChar char="l"/>
            </a:pPr>
            <a:r>
              <a:rPr lang="en-US" altLang="zh-CN" sz="2800" b="1">
                <a:solidFill>
                  <a:srgbClr val="000000"/>
                </a:solidFill>
                <a:latin typeface="楷体" panose="02010609060101010101" pitchFamily="49" charset="-122"/>
                <a:ea typeface="楷体" panose="02010609060101010101" pitchFamily="49" charset="-122"/>
                <a:sym typeface="楷体" panose="02010609060101010101" pitchFamily="49" charset="-122"/>
              </a:rPr>
              <a:t>2021</a:t>
            </a: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年高考考点预测</a:t>
            </a:r>
            <a:endParaRPr lang="en-US" altLang="zh-CN" sz="2800" b="1">
              <a:solidFill>
                <a:srgbClr val="000000"/>
              </a:solidFill>
              <a:latin typeface="楷体" panose="02010609060101010101" pitchFamily="49" charset="-122"/>
              <a:ea typeface="楷体" panose="02010609060101010101" pitchFamily="49" charset="-122"/>
              <a:sym typeface="楷体" panose="02010609060101010101" pitchFamily="49" charset="-122"/>
            </a:endParaRPr>
          </a:p>
          <a:p>
            <a:endParaRPr lang="zh-CN" altLang="en-US" sz="2800">
              <a:solidFill>
                <a:srgbClr val="000000"/>
              </a:solidFill>
              <a:ea typeface="微软雅黑" panose="020B0503020204020204" pitchFamily="34" charset="-122"/>
              <a:sym typeface="Arial" panose="020B0604020202020204" pitchFamily="34" charset="0"/>
            </a:endParaRPr>
          </a:p>
          <a:p>
            <a:pPr>
              <a:buFont typeface="Wingdings" panose="05000000000000000000" pitchFamily="2" charset="2"/>
              <a:buChar char="l"/>
            </a:pPr>
            <a:r>
              <a:rPr lang="zh-CN" altLang="en-US" sz="2800" b="1">
                <a:solidFill>
                  <a:srgbClr val="000000"/>
                </a:solidFill>
                <a:latin typeface="楷体" panose="02010609060101010101" pitchFamily="49" charset="-122"/>
                <a:ea typeface="楷体" panose="02010609060101010101" pitchFamily="49" charset="-122"/>
                <a:sym typeface="楷体" panose="02010609060101010101" pitchFamily="49" charset="-122"/>
              </a:rPr>
              <a:t>常考与易错点备考建议</a:t>
            </a:r>
            <a:endParaRPr lang="en-US" altLang="zh-CN" sz="2800" b="1">
              <a:solidFill>
                <a:srgbClr val="000000"/>
              </a:solidFill>
              <a:latin typeface="楷体" panose="02010609060101010101" pitchFamily="49" charset="-122"/>
              <a:ea typeface="楷体" panose="02010609060101010101" pitchFamily="49" charset="-122"/>
              <a:sym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1923"/>
                                        </p:tgtEl>
                                        <p:attrNameLst>
                                          <p:attrName>style.visibility</p:attrName>
                                        </p:attrNameLst>
                                      </p:cBhvr>
                                      <p:to>
                                        <p:strVal val="visible"/>
                                      </p:to>
                                    </p:set>
                                    <p:animEffect>
                                      <p:cBhvr>
                                        <p:cTn id="7" dur="2000"/>
                                        <p:tgtEl>
                                          <p:spTgt spid="81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ldLvl="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888F1B3A-DF0A-45E5-BF5D-55011C595EF7}"/>
              </a:ext>
            </a:extLst>
          </p:cNvPr>
          <p:cNvSpPr>
            <a:spLocks noGrp="1"/>
          </p:cNvSpPr>
          <p:nvPr>
            <p:ph type="sldNum" sz="quarter" idx="12"/>
          </p:nvPr>
        </p:nvSpPr>
        <p:spPr/>
        <p:txBody>
          <a:bodyPr/>
          <a:lstStyle/>
          <a:p>
            <a:fld id="{F9E2E006-2D14-4BB3-BF5C-99B9BE590E11}" type="slidenum">
              <a:rPr lang="zh-CN" altLang="en-US"/>
              <a:pPr/>
              <a:t>79</a:t>
            </a:fld>
            <a:endParaRPr lang="zh-CN" altLang="en-US" sz="1800">
              <a:solidFill>
                <a:schemeClr val="tx1"/>
              </a:solidFill>
            </a:endParaRPr>
          </a:p>
        </p:txBody>
      </p:sp>
      <p:sp>
        <p:nvSpPr>
          <p:cNvPr id="82946" name="内容占位符 2">
            <a:extLst>
              <a:ext uri="{FF2B5EF4-FFF2-40B4-BE49-F238E27FC236}">
                <a16:creationId xmlns:a16="http://schemas.microsoft.com/office/drawing/2014/main" id="{E4FF71D5-F2CC-40C9-B6FA-16D7BEE3B2CE}"/>
              </a:ext>
            </a:extLst>
          </p:cNvPr>
          <p:cNvSpPr>
            <a:spLocks noChangeArrowheads="1"/>
          </p:cNvSpPr>
          <p:nvPr/>
        </p:nvSpPr>
        <p:spPr bwMode="auto">
          <a:xfrm>
            <a:off x="1203325" y="1484313"/>
            <a:ext cx="9779000"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00" tIns="0" rIns="82550" bIns="0"/>
          <a:lstStyle>
            <a:lvl1pPr marL="228600" indent="-228600">
              <a:defRPr>
                <a:solidFill>
                  <a:schemeClr val="tx1"/>
                </a:solidFill>
                <a:latin typeface="Arial" panose="020B0604020202020204" pitchFamily="34" charset="0"/>
              </a:defRPr>
            </a:lvl1pPr>
            <a:lvl2pPr marL="685800" indent="-2286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nSpc>
                <a:spcPct val="104000"/>
              </a:lnSpc>
              <a:spcAft>
                <a:spcPts val="1000"/>
              </a:spcAft>
              <a:buFont typeface="Wingdings" panose="05000000000000000000" pitchFamily="2" charset="2"/>
              <a:buChar char="l"/>
            </a:pPr>
            <a:r>
              <a:rPr lang="en-US" altLang="zh-CN" sz="2300" b="1">
                <a:latin typeface="楷体" panose="02010609060101010101" pitchFamily="49" charset="-122"/>
                <a:ea typeface="楷体" panose="02010609060101010101" pitchFamily="49" charset="-122"/>
                <a:sym typeface="楷体" panose="02010609060101010101" pitchFamily="49" charset="-122"/>
              </a:rPr>
              <a:t>  </a:t>
            </a:r>
            <a:r>
              <a:rPr lang="zh-CN" altLang="en-US" sz="2300" b="1">
                <a:latin typeface="楷体" panose="02010609060101010101" pitchFamily="49" charset="-122"/>
                <a:ea typeface="楷体" panose="02010609060101010101" pitchFamily="49" charset="-122"/>
                <a:sym typeface="楷体" panose="02010609060101010101" pitchFamily="49" charset="-122"/>
              </a:rPr>
              <a:t>有提示词类试题比重大。表中统计表明，</a:t>
            </a:r>
            <a:endParaRPr lang="en-US" altLang="zh-CN" sz="2300" b="1">
              <a:latin typeface="楷体" panose="02010609060101010101" pitchFamily="49" charset="-122"/>
              <a:ea typeface="楷体" panose="02010609060101010101" pitchFamily="49" charset="-122"/>
              <a:sym typeface="楷体" panose="02010609060101010101" pitchFamily="49" charset="-122"/>
            </a:endParaRPr>
          </a:p>
          <a:p>
            <a:pPr>
              <a:lnSpc>
                <a:spcPct val="104000"/>
              </a:lnSpc>
              <a:spcAft>
                <a:spcPts val="1000"/>
              </a:spcAft>
            </a:pPr>
            <a:r>
              <a:rPr lang="en-US" altLang="zh-CN" sz="2300" b="1">
                <a:latin typeface="楷体" panose="02010609060101010101" pitchFamily="49" charset="-122"/>
                <a:ea typeface="楷体" panose="02010609060101010101" pitchFamily="49" charset="-122"/>
                <a:sym typeface="楷体" panose="02010609060101010101" pitchFamily="49" charset="-122"/>
              </a:rPr>
              <a:t>    </a:t>
            </a:r>
            <a:r>
              <a:rPr lang="zh-CN" altLang="en-US" sz="2300" b="1">
                <a:latin typeface="楷体" panose="02010609060101010101" pitchFamily="49" charset="-122"/>
                <a:ea typeface="楷体" panose="02010609060101010101" pitchFamily="49" charset="-122"/>
                <a:sym typeface="楷体" panose="02010609060101010101" pitchFamily="49" charset="-122"/>
              </a:rPr>
              <a:t>高考试题中语法填空题有提示词类试题均占考查总量的70%。</a:t>
            </a:r>
          </a:p>
          <a:p>
            <a:pPr>
              <a:lnSpc>
                <a:spcPct val="104000"/>
              </a:lnSpc>
              <a:spcAft>
                <a:spcPts val="1000"/>
              </a:spcAft>
              <a:buFont typeface="Wingdings" panose="05000000000000000000" pitchFamily="2" charset="2"/>
              <a:buChar char="l"/>
            </a:pPr>
            <a:r>
              <a:rPr lang="en-US" altLang="zh-CN" sz="2300" b="1">
                <a:latin typeface="楷体" panose="02010609060101010101" pitchFamily="49" charset="-122"/>
                <a:ea typeface="楷体" panose="02010609060101010101" pitchFamily="49" charset="-122"/>
                <a:sym typeface="楷体" panose="02010609060101010101" pitchFamily="49" charset="-122"/>
              </a:rPr>
              <a:t>   </a:t>
            </a:r>
            <a:r>
              <a:rPr lang="zh-CN" altLang="en-US" sz="2300" b="1">
                <a:latin typeface="楷体" panose="02010609060101010101" pitchFamily="49" charset="-122"/>
                <a:ea typeface="楷体" panose="02010609060101010101" pitchFamily="49" charset="-122"/>
                <a:sym typeface="楷体" panose="02010609060101010101" pitchFamily="49" charset="-122"/>
              </a:rPr>
              <a:t>动词为重中之重。谓语动词和非谓语动词用法为必考点。</a:t>
            </a:r>
            <a:endParaRPr lang="en-US" altLang="zh-CN" sz="2300" b="1">
              <a:latin typeface="楷体" panose="02010609060101010101" pitchFamily="49" charset="-122"/>
              <a:ea typeface="楷体" panose="02010609060101010101" pitchFamily="49" charset="-122"/>
              <a:sym typeface="楷体" panose="02010609060101010101" pitchFamily="49" charset="-122"/>
            </a:endParaRPr>
          </a:p>
          <a:p>
            <a:pPr>
              <a:lnSpc>
                <a:spcPct val="104000"/>
              </a:lnSpc>
              <a:spcAft>
                <a:spcPts val="1000"/>
              </a:spcAft>
            </a:pPr>
            <a:r>
              <a:rPr lang="en-US" altLang="zh-CN" sz="2300" b="1">
                <a:latin typeface="楷体" panose="02010609060101010101" pitchFamily="49" charset="-122"/>
                <a:ea typeface="楷体" panose="02010609060101010101" pitchFamily="49" charset="-122"/>
                <a:sym typeface="楷体" panose="02010609060101010101" pitchFamily="49" charset="-122"/>
              </a:rPr>
              <a:t>    </a:t>
            </a:r>
            <a:r>
              <a:rPr lang="zh-CN" altLang="en-US" sz="2300" b="1">
                <a:latin typeface="楷体" panose="02010609060101010101" pitchFamily="49" charset="-122"/>
                <a:ea typeface="楷体" panose="02010609060101010101" pitchFamily="49" charset="-122"/>
                <a:sym typeface="楷体" panose="02010609060101010101" pitchFamily="49" charset="-122"/>
              </a:rPr>
              <a:t>留意被动语态。</a:t>
            </a:r>
          </a:p>
          <a:p>
            <a:pPr>
              <a:lnSpc>
                <a:spcPct val="104000"/>
              </a:lnSpc>
              <a:spcAft>
                <a:spcPts val="1000"/>
              </a:spcAft>
              <a:buFont typeface="Wingdings" panose="05000000000000000000" pitchFamily="2" charset="2"/>
              <a:buChar char="l"/>
            </a:pPr>
            <a:r>
              <a:rPr lang="en-US" altLang="zh-CN" sz="2300" b="1">
                <a:latin typeface="楷体" panose="02010609060101010101" pitchFamily="49" charset="-122"/>
                <a:ea typeface="楷体" panose="02010609060101010101" pitchFamily="49" charset="-122"/>
                <a:sym typeface="楷体" panose="02010609060101010101" pitchFamily="49" charset="-122"/>
              </a:rPr>
              <a:t>   </a:t>
            </a:r>
            <a:r>
              <a:rPr lang="zh-CN" altLang="en-US" sz="2300" b="1">
                <a:latin typeface="楷体" panose="02010609060101010101" pitchFamily="49" charset="-122"/>
                <a:ea typeface="楷体" panose="02010609060101010101" pitchFamily="49" charset="-122"/>
                <a:sym typeface="楷体" panose="02010609060101010101" pitchFamily="49" charset="-122"/>
              </a:rPr>
              <a:t>派生词用法为必考点。全国试题中语法填空题均考查了派生</a:t>
            </a:r>
            <a:endParaRPr lang="en-US" altLang="zh-CN" sz="2300" b="1">
              <a:latin typeface="楷体" panose="02010609060101010101" pitchFamily="49" charset="-122"/>
              <a:ea typeface="楷体" panose="02010609060101010101" pitchFamily="49" charset="-122"/>
              <a:sym typeface="楷体" panose="02010609060101010101" pitchFamily="49" charset="-122"/>
            </a:endParaRPr>
          </a:p>
          <a:p>
            <a:pPr>
              <a:lnSpc>
                <a:spcPct val="104000"/>
              </a:lnSpc>
              <a:spcAft>
                <a:spcPts val="1000"/>
              </a:spcAft>
            </a:pPr>
            <a:r>
              <a:rPr lang="en-US" altLang="zh-CN" sz="2300" b="1">
                <a:latin typeface="楷体" panose="02010609060101010101" pitchFamily="49" charset="-122"/>
                <a:ea typeface="楷体" panose="02010609060101010101" pitchFamily="49" charset="-122"/>
                <a:sym typeface="楷体" panose="02010609060101010101" pitchFamily="49" charset="-122"/>
              </a:rPr>
              <a:t>    </a:t>
            </a:r>
            <a:r>
              <a:rPr lang="zh-CN" altLang="en-US" sz="2300" b="1">
                <a:latin typeface="楷体" panose="02010609060101010101" pitchFamily="49" charset="-122"/>
                <a:ea typeface="楷体" panose="02010609060101010101" pitchFamily="49" charset="-122"/>
                <a:sym typeface="楷体" panose="02010609060101010101" pitchFamily="49" charset="-122"/>
              </a:rPr>
              <a:t>词的用法。</a:t>
            </a:r>
          </a:p>
          <a:p>
            <a:pPr>
              <a:lnSpc>
                <a:spcPct val="104000"/>
              </a:lnSpc>
              <a:spcAft>
                <a:spcPts val="1000"/>
              </a:spcAft>
              <a:buFont typeface="Wingdings" panose="05000000000000000000" pitchFamily="2" charset="2"/>
              <a:buChar char="l"/>
            </a:pPr>
            <a:r>
              <a:rPr lang="en-US" altLang="zh-CN" sz="2300" b="1">
                <a:latin typeface="楷体" panose="02010609060101010101" pitchFamily="49" charset="-122"/>
                <a:ea typeface="楷体" panose="02010609060101010101" pitchFamily="49" charset="-122"/>
                <a:sym typeface="楷体" panose="02010609060101010101" pitchFamily="49" charset="-122"/>
              </a:rPr>
              <a:t>   </a:t>
            </a:r>
            <a:r>
              <a:rPr lang="zh-CN" altLang="en-US" sz="2300" b="1">
                <a:latin typeface="楷体" panose="02010609060101010101" pitchFamily="49" charset="-122"/>
                <a:ea typeface="楷体" panose="02010609060101010101" pitchFamily="49" charset="-122"/>
                <a:sym typeface="楷体" panose="02010609060101010101" pitchFamily="49" charset="-122"/>
              </a:rPr>
              <a:t>考查特殊句式及固定搭配的用法。</a:t>
            </a:r>
          </a:p>
          <a:p>
            <a:pPr>
              <a:lnSpc>
                <a:spcPct val="104000"/>
              </a:lnSpc>
              <a:spcAft>
                <a:spcPts val="1000"/>
              </a:spcAft>
            </a:pPr>
            <a:endParaRPr lang="zh-CN" altLang="en-US" sz="1100">
              <a:ea typeface="微软雅黑" panose="020B0503020204020204" pitchFamily="34" charset="-122"/>
              <a:sym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灯片编号占位符 5">
            <a:extLst>
              <a:ext uri="{FF2B5EF4-FFF2-40B4-BE49-F238E27FC236}">
                <a16:creationId xmlns:a16="http://schemas.microsoft.com/office/drawing/2014/main" id="{606D3926-D896-4532-BAB9-292949262541}"/>
              </a:ext>
            </a:extLst>
          </p:cNvPr>
          <p:cNvSpPr>
            <a:spLocks noGrp="1"/>
          </p:cNvSpPr>
          <p:nvPr>
            <p:ph type="sldNum" sz="quarter" idx="12"/>
          </p:nvPr>
        </p:nvSpPr>
        <p:spPr/>
        <p:txBody>
          <a:bodyPr/>
          <a:lstStyle/>
          <a:p>
            <a:fld id="{373A6C8A-1340-4A1F-BE18-4595C476516B}" type="slidenum">
              <a:rPr lang="zh-CN" altLang="en-US"/>
              <a:pPr/>
              <a:t>8</a:t>
            </a:fld>
            <a:endParaRPr lang="zh-CN" altLang="en-US" sz="1800">
              <a:solidFill>
                <a:schemeClr val="tx1"/>
              </a:solidFill>
            </a:endParaRPr>
          </a:p>
        </p:txBody>
      </p:sp>
      <p:grpSp>
        <p:nvGrpSpPr>
          <p:cNvPr id="10242" name="组合 2">
            <a:extLst>
              <a:ext uri="{FF2B5EF4-FFF2-40B4-BE49-F238E27FC236}">
                <a16:creationId xmlns:a16="http://schemas.microsoft.com/office/drawing/2014/main" id="{0A65F0E1-05E0-4332-87D4-59C12FDB8BD9}"/>
              </a:ext>
            </a:extLst>
          </p:cNvPr>
          <p:cNvGrpSpPr>
            <a:grpSpLocks/>
          </p:cNvGrpSpPr>
          <p:nvPr/>
        </p:nvGrpSpPr>
        <p:grpSpPr bwMode="auto">
          <a:xfrm>
            <a:off x="1857375" y="1371600"/>
            <a:ext cx="8402638" cy="3540125"/>
            <a:chOff x="0" y="0"/>
            <a:chExt cx="13233" cy="5574"/>
          </a:xfrm>
        </p:grpSpPr>
        <p:sp>
          <p:nvSpPr>
            <p:cNvPr id="10243" name="矩形 8" descr="e7d195523061f1c09d430b2e086820dbf734666a277b0d4b500BB7A72AB1412ED5183AD7B3816201F88CE1DA88F1BDB3B214B2C038CB098A30603A7C73162896CA56D5F2C85C2877766F9AF7CC3216D7F6A1C23684E187493FCF78693406427FD857646402F444B4DC3D5B128D31A67A4F93D7314688C9C47BA6DF40574F08711A7B130DB5745A568E9FCAFC9E4429DC">
              <a:extLst>
                <a:ext uri="{FF2B5EF4-FFF2-40B4-BE49-F238E27FC236}">
                  <a16:creationId xmlns:a16="http://schemas.microsoft.com/office/drawing/2014/main" id="{7D4F357E-3954-471E-A8D8-81CAA7FC6559}"/>
                </a:ext>
              </a:extLst>
            </p:cNvPr>
            <p:cNvSpPr>
              <a:spLocks noChangeArrowheads="1"/>
            </p:cNvSpPr>
            <p:nvPr/>
          </p:nvSpPr>
          <p:spPr bwMode="auto">
            <a:xfrm>
              <a:off x="0" y="1945"/>
              <a:ext cx="3030" cy="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4800" b="1">
                  <a:solidFill>
                    <a:srgbClr val="2E75B5"/>
                  </a:solidFill>
                  <a:latin typeface="Times New Roman" panose="02020603050405020304" pitchFamily="18" charset="0"/>
                  <a:sym typeface="Times New Roman" panose="02020603050405020304" pitchFamily="18" charset="0"/>
                </a:rPr>
                <a:t>目 录</a:t>
              </a:r>
            </a:p>
          </p:txBody>
        </p:sp>
        <p:sp>
          <p:nvSpPr>
            <p:cNvPr id="10244" name="矩形 11">
              <a:extLst>
                <a:ext uri="{FF2B5EF4-FFF2-40B4-BE49-F238E27FC236}">
                  <a16:creationId xmlns:a16="http://schemas.microsoft.com/office/drawing/2014/main" id="{02BB92A9-AC03-446A-9951-D804D3917460}"/>
                </a:ext>
              </a:extLst>
            </p:cNvPr>
            <p:cNvSpPr>
              <a:spLocks noChangeArrowheads="1"/>
            </p:cNvSpPr>
            <p:nvPr/>
          </p:nvSpPr>
          <p:spPr bwMode="auto">
            <a:xfrm>
              <a:off x="5995" y="135"/>
              <a:ext cx="5946"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zh-CN" altLang="en-US" sz="2000" b="1">
                  <a:solidFill>
                    <a:srgbClr val="2E75B5"/>
                  </a:solidFill>
                  <a:ea typeface="微软雅黑" panose="020B0503020204020204" pitchFamily="34" charset="-122"/>
                  <a:sym typeface="Arial" panose="020B0604020202020204" pitchFamily="34" charset="0"/>
                </a:rPr>
                <a:t>高考前十天英语科复习总体原则</a:t>
              </a:r>
              <a:endParaRPr lang="en-US" altLang="zh-CN" sz="2000" b="1">
                <a:solidFill>
                  <a:srgbClr val="2E75B5"/>
                </a:solidFill>
                <a:ea typeface="微软雅黑" panose="020B0503020204020204" pitchFamily="34" charset="-122"/>
                <a:sym typeface="Arial" panose="020B0604020202020204" pitchFamily="34" charset="0"/>
              </a:endParaRPr>
            </a:p>
          </p:txBody>
        </p:sp>
        <p:sp>
          <p:nvSpPr>
            <p:cNvPr id="10245" name="矩形 1">
              <a:extLst>
                <a:ext uri="{FF2B5EF4-FFF2-40B4-BE49-F238E27FC236}">
                  <a16:creationId xmlns:a16="http://schemas.microsoft.com/office/drawing/2014/main" id="{AB06EA0C-52E0-45B5-9711-5C33957FD4DF}"/>
                </a:ext>
              </a:extLst>
            </p:cNvPr>
            <p:cNvSpPr>
              <a:spLocks noChangeArrowheads="1"/>
            </p:cNvSpPr>
            <p:nvPr/>
          </p:nvSpPr>
          <p:spPr bwMode="auto">
            <a:xfrm>
              <a:off x="3457" y="226"/>
              <a:ext cx="72" cy="5179"/>
            </a:xfrm>
            <a:prstGeom prst="rect">
              <a:avLst/>
            </a:prstGeom>
            <a:solidFill>
              <a:schemeClr val="accent1"/>
            </a:solidFill>
            <a:ln w="19050" cap="flat" cmpd="sng">
              <a:solidFill>
                <a:srgbClr val="FFFFFF"/>
              </a:solidFill>
              <a:miter lim="800000"/>
              <a:headEnd/>
              <a:tailEnd/>
            </a:ln>
          </p:spPr>
          <p:txBody>
            <a:bodyPr anchor="ctr"/>
            <a:lstStyle/>
            <a:p>
              <a:pPr algn="ctr"/>
              <a:endParaRPr lang="zh-CN" altLang="zh-CN">
                <a:solidFill>
                  <a:srgbClr val="FFFFFF"/>
                </a:solidFill>
              </a:endParaRPr>
            </a:p>
          </p:txBody>
        </p:sp>
        <p:sp>
          <p:nvSpPr>
            <p:cNvPr id="10246" name="矩形 10">
              <a:extLst>
                <a:ext uri="{FF2B5EF4-FFF2-40B4-BE49-F238E27FC236}">
                  <a16:creationId xmlns:a16="http://schemas.microsoft.com/office/drawing/2014/main" id="{CBB18D3E-05CA-4B18-BD70-7E012C3A582A}"/>
                </a:ext>
              </a:extLst>
            </p:cNvPr>
            <p:cNvSpPr>
              <a:spLocks noChangeArrowheads="1"/>
            </p:cNvSpPr>
            <p:nvPr/>
          </p:nvSpPr>
          <p:spPr bwMode="auto">
            <a:xfrm>
              <a:off x="4401" y="0"/>
              <a:ext cx="1386" cy="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4400" b="1">
                  <a:solidFill>
                    <a:srgbClr val="2E75B5"/>
                  </a:solidFill>
                  <a:latin typeface="微软雅黑" panose="020B0503020204020204" pitchFamily="34" charset="-122"/>
                  <a:ea typeface="微软雅黑" panose="020B0503020204020204" pitchFamily="34" charset="-122"/>
                  <a:sym typeface="Times New Roman" panose="02020603050405020304" pitchFamily="18" charset="0"/>
                </a:rPr>
                <a:t>01</a:t>
              </a:r>
            </a:p>
          </p:txBody>
        </p:sp>
        <p:sp>
          <p:nvSpPr>
            <p:cNvPr id="10247" name="矩形 13">
              <a:extLst>
                <a:ext uri="{FF2B5EF4-FFF2-40B4-BE49-F238E27FC236}">
                  <a16:creationId xmlns:a16="http://schemas.microsoft.com/office/drawing/2014/main" id="{320DF92D-10FD-4450-B4E3-6571AE91DBC8}"/>
                </a:ext>
              </a:extLst>
            </p:cNvPr>
            <p:cNvSpPr>
              <a:spLocks noChangeArrowheads="1"/>
            </p:cNvSpPr>
            <p:nvPr/>
          </p:nvSpPr>
          <p:spPr bwMode="auto">
            <a:xfrm>
              <a:off x="6077" y="1704"/>
              <a:ext cx="7157" cy="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zh-CN" altLang="en-US" sz="2000" b="1">
                  <a:solidFill>
                    <a:srgbClr val="FF0000"/>
                  </a:solidFill>
                  <a:ea typeface="微软雅黑" panose="020B0503020204020204" pitchFamily="34" charset="-122"/>
                  <a:sym typeface="Arial" panose="020B0604020202020204" pitchFamily="34" charset="0"/>
                </a:rPr>
                <a:t>冲刺前重难点词汇、热门时事词汇汇编</a:t>
              </a:r>
              <a:endParaRPr lang="en-US" altLang="zh-CN" sz="2000" b="1">
                <a:solidFill>
                  <a:srgbClr val="FF0000"/>
                </a:solidFill>
                <a:ea typeface="微软雅黑" panose="020B0503020204020204" pitchFamily="34" charset="-122"/>
                <a:sym typeface="Arial" panose="020B0604020202020204" pitchFamily="34" charset="0"/>
              </a:endParaRPr>
            </a:p>
          </p:txBody>
        </p:sp>
        <p:sp>
          <p:nvSpPr>
            <p:cNvPr id="10248" name="矩形 14">
              <a:extLst>
                <a:ext uri="{FF2B5EF4-FFF2-40B4-BE49-F238E27FC236}">
                  <a16:creationId xmlns:a16="http://schemas.microsoft.com/office/drawing/2014/main" id="{E2C9BD7B-7E2F-43AC-AD73-252B4278CE60}"/>
                </a:ext>
              </a:extLst>
            </p:cNvPr>
            <p:cNvSpPr>
              <a:spLocks noChangeArrowheads="1"/>
            </p:cNvSpPr>
            <p:nvPr/>
          </p:nvSpPr>
          <p:spPr bwMode="auto">
            <a:xfrm>
              <a:off x="4401" y="1479"/>
              <a:ext cx="1386" cy="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4400" b="1">
                  <a:solidFill>
                    <a:srgbClr val="FF0000"/>
                  </a:solidFill>
                  <a:latin typeface="微软雅黑" panose="020B0503020204020204" pitchFamily="34" charset="-122"/>
                  <a:ea typeface="微软雅黑" panose="020B0503020204020204" pitchFamily="34" charset="-122"/>
                  <a:sym typeface="Times New Roman" panose="02020603050405020304" pitchFamily="18" charset="0"/>
                </a:rPr>
                <a:t>02</a:t>
              </a:r>
            </a:p>
          </p:txBody>
        </p:sp>
        <p:sp>
          <p:nvSpPr>
            <p:cNvPr id="10249" name="矩形 15">
              <a:extLst>
                <a:ext uri="{FF2B5EF4-FFF2-40B4-BE49-F238E27FC236}">
                  <a16:creationId xmlns:a16="http://schemas.microsoft.com/office/drawing/2014/main" id="{0EF2396F-CE0E-4460-B546-AB90C85C6AB5}"/>
                </a:ext>
              </a:extLst>
            </p:cNvPr>
            <p:cNvSpPr>
              <a:spLocks noChangeArrowheads="1"/>
            </p:cNvSpPr>
            <p:nvPr/>
          </p:nvSpPr>
          <p:spPr bwMode="auto">
            <a:xfrm>
              <a:off x="6077" y="2772"/>
              <a:ext cx="6753" cy="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zh-CN" altLang="en-US" sz="2000" b="1">
                  <a:solidFill>
                    <a:srgbClr val="2E75B5"/>
                  </a:solidFill>
                  <a:ea typeface="微软雅黑" panose="020B0503020204020204" pitchFamily="34" charset="-122"/>
                  <a:sym typeface="Arial" panose="020B0604020202020204" pitchFamily="34" charset="0"/>
                </a:rPr>
                <a:t>高考英语重、难点题型答题技巧讲解</a:t>
              </a:r>
              <a:endParaRPr lang="en-US" altLang="zh-CN" sz="2000" b="1">
                <a:solidFill>
                  <a:srgbClr val="2E75B5"/>
                </a:solidFill>
                <a:ea typeface="微软雅黑" panose="020B0503020204020204" pitchFamily="34" charset="-122"/>
                <a:sym typeface="Arial" panose="020B0604020202020204" pitchFamily="34" charset="0"/>
              </a:endParaRPr>
            </a:p>
            <a:p>
              <a:pPr>
                <a:lnSpc>
                  <a:spcPct val="150000"/>
                </a:lnSpc>
              </a:pPr>
              <a:r>
                <a:rPr lang="zh-CN" altLang="en-US" sz="2000" b="1">
                  <a:solidFill>
                    <a:srgbClr val="2E75B5"/>
                  </a:solidFill>
                  <a:ea typeface="微软雅黑" panose="020B0503020204020204" pitchFamily="34" charset="-122"/>
                  <a:sym typeface="Arial" panose="020B0604020202020204" pitchFamily="34" charset="0"/>
                </a:rPr>
                <a:t>及</a:t>
              </a:r>
              <a:r>
                <a:rPr lang="en-US" altLang="zh-CN" sz="2000" b="1">
                  <a:solidFill>
                    <a:srgbClr val="2E75B5"/>
                  </a:solidFill>
                  <a:ea typeface="微软雅黑" panose="020B0503020204020204" pitchFamily="34" charset="-122"/>
                  <a:sym typeface="Arial" panose="020B0604020202020204" pitchFamily="34" charset="0"/>
                </a:rPr>
                <a:t>2021</a:t>
              </a:r>
              <a:r>
                <a:rPr lang="zh-CN" altLang="en-US" sz="2000" b="1">
                  <a:solidFill>
                    <a:srgbClr val="2E75B5"/>
                  </a:solidFill>
                  <a:ea typeface="微软雅黑" panose="020B0503020204020204" pitchFamily="34" charset="-122"/>
                  <a:sym typeface="Arial" panose="020B0604020202020204" pitchFamily="34" charset="0"/>
                </a:rPr>
                <a:t>年高考考点预测</a:t>
              </a:r>
              <a:endParaRPr lang="en-US" altLang="zh-CN" sz="2000" b="1">
                <a:solidFill>
                  <a:srgbClr val="2E75B5"/>
                </a:solidFill>
                <a:ea typeface="微软雅黑" panose="020B0503020204020204" pitchFamily="34" charset="-122"/>
                <a:sym typeface="Arial" panose="020B0604020202020204" pitchFamily="34" charset="0"/>
              </a:endParaRPr>
            </a:p>
          </p:txBody>
        </p:sp>
        <p:sp>
          <p:nvSpPr>
            <p:cNvPr id="10250" name="矩形 16">
              <a:extLst>
                <a:ext uri="{FF2B5EF4-FFF2-40B4-BE49-F238E27FC236}">
                  <a16:creationId xmlns:a16="http://schemas.microsoft.com/office/drawing/2014/main" id="{F4E4D5A4-5834-4C52-B94D-AEE405ACEB4B}"/>
                </a:ext>
              </a:extLst>
            </p:cNvPr>
            <p:cNvSpPr>
              <a:spLocks noChangeArrowheads="1"/>
            </p:cNvSpPr>
            <p:nvPr/>
          </p:nvSpPr>
          <p:spPr bwMode="auto">
            <a:xfrm>
              <a:off x="4440" y="2923"/>
              <a:ext cx="1386" cy="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4400" b="1">
                  <a:solidFill>
                    <a:srgbClr val="2E75B5"/>
                  </a:solidFill>
                  <a:latin typeface="微软雅黑" panose="020B0503020204020204" pitchFamily="34" charset="-122"/>
                  <a:ea typeface="微软雅黑" panose="020B0503020204020204" pitchFamily="34" charset="-122"/>
                  <a:sym typeface="Times New Roman" panose="02020603050405020304" pitchFamily="18" charset="0"/>
                </a:rPr>
                <a:t>03</a:t>
              </a:r>
            </a:p>
          </p:txBody>
        </p:sp>
        <p:sp>
          <p:nvSpPr>
            <p:cNvPr id="10251" name="矩形 17">
              <a:extLst>
                <a:ext uri="{FF2B5EF4-FFF2-40B4-BE49-F238E27FC236}">
                  <a16:creationId xmlns:a16="http://schemas.microsoft.com/office/drawing/2014/main" id="{8F392551-820A-476C-9950-B3497A9F338E}"/>
                </a:ext>
              </a:extLst>
            </p:cNvPr>
            <p:cNvSpPr>
              <a:spLocks noChangeArrowheads="1"/>
            </p:cNvSpPr>
            <p:nvPr/>
          </p:nvSpPr>
          <p:spPr bwMode="auto">
            <a:xfrm>
              <a:off x="6156" y="4587"/>
              <a:ext cx="5138" cy="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150000"/>
                </a:lnSpc>
              </a:pPr>
              <a:r>
                <a:rPr lang="zh-CN" altLang="en-US" sz="2000" b="1">
                  <a:solidFill>
                    <a:srgbClr val="2E75B5"/>
                  </a:solidFill>
                  <a:ea typeface="微软雅黑" panose="020B0503020204020204" pitchFamily="34" charset="-122"/>
                  <a:sym typeface="Arial" panose="020B0604020202020204" pitchFamily="34" charset="0"/>
                </a:rPr>
                <a:t>高考英语科考试微技巧指导</a:t>
              </a:r>
              <a:endParaRPr lang="en-US" altLang="zh-CN" sz="2000" b="1">
                <a:solidFill>
                  <a:srgbClr val="2E75B5"/>
                </a:solidFill>
                <a:ea typeface="微软雅黑" panose="020B0503020204020204" pitchFamily="34" charset="-122"/>
                <a:sym typeface="Arial" panose="020B0604020202020204" pitchFamily="34" charset="0"/>
              </a:endParaRPr>
            </a:p>
          </p:txBody>
        </p:sp>
        <p:sp>
          <p:nvSpPr>
            <p:cNvPr id="10252" name="矩形 18">
              <a:extLst>
                <a:ext uri="{FF2B5EF4-FFF2-40B4-BE49-F238E27FC236}">
                  <a16:creationId xmlns:a16="http://schemas.microsoft.com/office/drawing/2014/main" id="{1AFA680C-34F3-4AE0-B29A-1F1449A9D534}"/>
                </a:ext>
              </a:extLst>
            </p:cNvPr>
            <p:cNvSpPr>
              <a:spLocks noChangeArrowheads="1"/>
            </p:cNvSpPr>
            <p:nvPr/>
          </p:nvSpPr>
          <p:spPr bwMode="auto">
            <a:xfrm>
              <a:off x="4480" y="4362"/>
              <a:ext cx="1386" cy="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4400" b="1">
                  <a:solidFill>
                    <a:srgbClr val="2E75B5"/>
                  </a:solidFill>
                  <a:latin typeface="微软雅黑" panose="020B0503020204020204" pitchFamily="34" charset="-122"/>
                  <a:ea typeface="微软雅黑" panose="020B0503020204020204" pitchFamily="34" charset="-122"/>
                  <a:sym typeface="Times New Roman" panose="02020603050405020304" pitchFamily="18" charset="0"/>
                </a:rPr>
                <a:t>04</a:t>
              </a:r>
            </a:p>
          </p:txBody>
        </p:sp>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5">
            <a:extLst>
              <a:ext uri="{FF2B5EF4-FFF2-40B4-BE49-F238E27FC236}">
                <a16:creationId xmlns:a16="http://schemas.microsoft.com/office/drawing/2014/main" id="{820B32E6-2E2E-48DB-BA07-6C96C209472C}"/>
              </a:ext>
            </a:extLst>
          </p:cNvPr>
          <p:cNvSpPr>
            <a:spLocks noGrp="1"/>
          </p:cNvSpPr>
          <p:nvPr>
            <p:ph type="sldNum" sz="quarter" idx="12"/>
          </p:nvPr>
        </p:nvSpPr>
        <p:spPr/>
        <p:txBody>
          <a:bodyPr/>
          <a:lstStyle/>
          <a:p>
            <a:fld id="{D308A583-B9CD-4269-A045-0301E9CA98AE}" type="slidenum">
              <a:rPr lang="zh-CN" altLang="en-US"/>
              <a:pPr/>
              <a:t>80</a:t>
            </a:fld>
            <a:endParaRPr lang="zh-CN" altLang="en-US" sz="1800">
              <a:solidFill>
                <a:schemeClr val="tx1"/>
              </a:solidFill>
            </a:endParaRPr>
          </a:p>
        </p:txBody>
      </p:sp>
      <p:sp>
        <p:nvSpPr>
          <p:cNvPr id="83970" name="标题 1">
            <a:extLst>
              <a:ext uri="{FF2B5EF4-FFF2-40B4-BE49-F238E27FC236}">
                <a16:creationId xmlns:a16="http://schemas.microsoft.com/office/drawing/2014/main" id="{5A3FAA73-AF63-496F-8CC1-4A851BDBF8CD}"/>
              </a:ext>
            </a:extLst>
          </p:cNvPr>
          <p:cNvSpPr>
            <a:spLocks noChangeArrowheads="1"/>
          </p:cNvSpPr>
          <p:nvPr/>
        </p:nvSpPr>
        <p:spPr bwMode="auto">
          <a:xfrm>
            <a:off x="2606675" y="450850"/>
            <a:ext cx="109728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00" tIns="38100" rIns="76200" bIns="38100" anchor="ctr"/>
          <a:lstStyle/>
          <a:p>
            <a:r>
              <a:rPr lang="en-US" altLang="zh-CN" sz="2700" b="1">
                <a:solidFill>
                  <a:srgbClr val="FF0000"/>
                </a:solidFill>
                <a:latin typeface="Times New Roman" panose="02020603050405020304" pitchFamily="18" charset="0"/>
                <a:ea typeface="楷体" panose="02010609060101010101" pitchFamily="49" charset="-122"/>
                <a:sym typeface="楷体" panose="02010609060101010101" pitchFamily="49" charset="-122"/>
              </a:rPr>
              <a:t>2021</a:t>
            </a:r>
            <a:r>
              <a:rPr lang="zh-CN" altLang="en-US" sz="2700" b="1">
                <a:solidFill>
                  <a:srgbClr val="FF0000"/>
                </a:solidFill>
                <a:ea typeface="楷体" panose="02010609060101010101" pitchFamily="49" charset="-122"/>
                <a:sym typeface="楷体" panose="02010609060101010101" pitchFamily="49" charset="-122"/>
              </a:rPr>
              <a:t>年高考语法填空命题趋势</a:t>
            </a:r>
            <a:br>
              <a:rPr lang="zh-CN" altLang="en-US">
                <a:solidFill>
                  <a:srgbClr val="000000"/>
                </a:solidFill>
                <a:ea typeface="微软雅黑" panose="020B0503020204020204" pitchFamily="34" charset="-122"/>
                <a:sym typeface="Arial" panose="020B0604020202020204" pitchFamily="34" charset="0"/>
              </a:rPr>
            </a:br>
            <a:endParaRPr lang="zh-CN" altLang="en-US" sz="2700" b="1">
              <a:ea typeface="微软雅黑" panose="020B0503020204020204" pitchFamily="34" charset="-122"/>
              <a:sym typeface="Arial" panose="020B0604020202020204" pitchFamily="34" charset="0"/>
            </a:endParaRPr>
          </a:p>
        </p:txBody>
      </p:sp>
      <p:sp>
        <p:nvSpPr>
          <p:cNvPr id="83971" name="内容占位符 2">
            <a:extLst>
              <a:ext uri="{FF2B5EF4-FFF2-40B4-BE49-F238E27FC236}">
                <a16:creationId xmlns:a16="http://schemas.microsoft.com/office/drawing/2014/main" id="{64EB3835-DB37-4E88-8254-3871AE521781}"/>
              </a:ext>
            </a:extLst>
          </p:cNvPr>
          <p:cNvSpPr>
            <a:spLocks noChangeArrowheads="1"/>
          </p:cNvSpPr>
          <p:nvPr/>
        </p:nvSpPr>
        <p:spPr bwMode="auto">
          <a:xfrm>
            <a:off x="1290638" y="1844675"/>
            <a:ext cx="1050448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00" tIns="0" rIns="82550" bIns="0"/>
          <a:lstStyle>
            <a:lvl1pPr marL="228600" indent="-228600">
              <a:defRPr>
                <a:solidFill>
                  <a:schemeClr val="tx1"/>
                </a:solidFill>
                <a:latin typeface="Arial" panose="020B0604020202020204" pitchFamily="34" charset="0"/>
              </a:defRPr>
            </a:lvl1pPr>
            <a:lvl2pPr marL="685800" indent="-2286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nSpc>
                <a:spcPct val="130000"/>
              </a:lnSpc>
              <a:spcAft>
                <a:spcPts val="1000"/>
              </a:spcAft>
            </a:pPr>
            <a:r>
              <a:rPr lang="zh-CN" altLang="en-US" sz="2800" b="1">
                <a:latin typeface="楷体" panose="02010609060101010101" pitchFamily="49" charset="-122"/>
                <a:ea typeface="楷体" panose="02010609060101010101" pitchFamily="49" charset="-122"/>
                <a:sym typeface="楷体" panose="02010609060101010101" pitchFamily="49" charset="-122"/>
              </a:rPr>
              <a:t>纵观近几年全国高考试题，预测</a:t>
            </a:r>
            <a:r>
              <a:rPr lang="en-US" altLang="zh-CN" sz="2800" b="1">
                <a:latin typeface="楷体" panose="02010609060101010101" pitchFamily="49" charset="-122"/>
                <a:ea typeface="楷体" panose="02010609060101010101" pitchFamily="49" charset="-122"/>
                <a:sym typeface="楷体" panose="02010609060101010101" pitchFamily="49" charset="-122"/>
              </a:rPr>
              <a:t>2021</a:t>
            </a:r>
            <a:r>
              <a:rPr lang="zh-CN" altLang="en-US" sz="2800" b="1">
                <a:latin typeface="楷体" panose="02010609060101010101" pitchFamily="49" charset="-122"/>
                <a:ea typeface="楷体" panose="02010609060101010101" pitchFamily="49" charset="-122"/>
                <a:sym typeface="楷体" panose="02010609060101010101" pitchFamily="49" charset="-122"/>
              </a:rPr>
              <a:t>年全国高考试题还会：</a:t>
            </a:r>
          </a:p>
          <a:p>
            <a:pPr>
              <a:lnSpc>
                <a:spcPct val="130000"/>
              </a:lnSpc>
              <a:spcAft>
                <a:spcPts val="1000"/>
              </a:spcAft>
            </a:pPr>
            <a:r>
              <a:rPr lang="en-US" altLang="zh-CN" sz="2800" b="1">
                <a:latin typeface="楷体" panose="02010609060101010101" pitchFamily="49" charset="-122"/>
                <a:ea typeface="楷体" panose="02010609060101010101" pitchFamily="49" charset="-122"/>
                <a:sym typeface="楷体" panose="02010609060101010101" pitchFamily="49" charset="-122"/>
              </a:rPr>
              <a:t>1. </a:t>
            </a:r>
            <a:r>
              <a:rPr lang="zh-CN" altLang="en-US" sz="2800" b="1">
                <a:latin typeface="楷体" panose="02010609060101010101" pitchFamily="49" charset="-122"/>
                <a:ea typeface="楷体" panose="02010609060101010101" pitchFamily="49" charset="-122"/>
                <a:sym typeface="楷体" panose="02010609060101010101" pitchFamily="49" charset="-122"/>
              </a:rPr>
              <a:t>文体以记叙文、说明文为主，关注时事；</a:t>
            </a:r>
          </a:p>
          <a:p>
            <a:pPr>
              <a:lnSpc>
                <a:spcPct val="130000"/>
              </a:lnSpc>
              <a:spcAft>
                <a:spcPts val="1000"/>
              </a:spcAft>
            </a:pPr>
            <a:r>
              <a:rPr lang="en-US" altLang="zh-CN" sz="2800" b="1">
                <a:latin typeface="楷体" panose="02010609060101010101" pitchFamily="49" charset="-122"/>
                <a:ea typeface="楷体" panose="02010609060101010101" pitchFamily="49" charset="-122"/>
                <a:sym typeface="楷体" panose="02010609060101010101" pitchFamily="49" charset="-122"/>
              </a:rPr>
              <a:t>2. </a:t>
            </a:r>
            <a:r>
              <a:rPr lang="zh-CN" altLang="en-US" sz="2800" b="1">
                <a:latin typeface="楷体" panose="02010609060101010101" pitchFamily="49" charset="-122"/>
                <a:ea typeface="楷体" panose="02010609060101010101" pitchFamily="49" charset="-122"/>
                <a:sym typeface="楷体" panose="02010609060101010101" pitchFamily="49" charset="-122"/>
              </a:rPr>
              <a:t>上下文语境提示</a:t>
            </a:r>
            <a:r>
              <a:rPr lang="en-US" altLang="zh-CN" sz="2800" b="1">
                <a:latin typeface="楷体" panose="02010609060101010101" pitchFamily="49" charset="-122"/>
                <a:ea typeface="楷体" panose="02010609060101010101" pitchFamily="49" charset="-122"/>
                <a:sym typeface="楷体" panose="02010609060101010101" pitchFamily="49" charset="-122"/>
              </a:rPr>
              <a:t>3</a:t>
            </a:r>
            <a:r>
              <a:rPr lang="zh-CN" altLang="en-US" sz="2800" b="1">
                <a:latin typeface="楷体" panose="02010609060101010101" pitchFamily="49" charset="-122"/>
                <a:ea typeface="楷体" panose="02010609060101010101" pitchFamily="49" charset="-122"/>
                <a:sym typeface="楷体" panose="02010609060101010101" pitchFamily="49" charset="-122"/>
              </a:rPr>
              <a:t>—</a:t>
            </a:r>
            <a:r>
              <a:rPr lang="en-US" altLang="zh-CN" sz="2800" b="1">
                <a:latin typeface="楷体" panose="02010609060101010101" pitchFamily="49" charset="-122"/>
                <a:ea typeface="楷体" panose="02010609060101010101" pitchFamily="49" charset="-122"/>
                <a:sym typeface="楷体" panose="02010609060101010101" pitchFamily="49" charset="-122"/>
              </a:rPr>
              <a:t>4</a:t>
            </a:r>
            <a:r>
              <a:rPr lang="zh-CN" altLang="en-US" sz="2800" b="1">
                <a:latin typeface="楷体" panose="02010609060101010101" pitchFamily="49" charset="-122"/>
                <a:ea typeface="楷体" panose="02010609060101010101" pitchFamily="49" charset="-122"/>
                <a:sym typeface="楷体" panose="02010609060101010101" pitchFamily="49" charset="-122"/>
              </a:rPr>
              <a:t>个，单词基本形式提示</a:t>
            </a:r>
            <a:r>
              <a:rPr lang="en-US" altLang="zh-CN" sz="2800" b="1">
                <a:latin typeface="楷体" panose="02010609060101010101" pitchFamily="49" charset="-122"/>
                <a:ea typeface="楷体" panose="02010609060101010101" pitchFamily="49" charset="-122"/>
                <a:sym typeface="楷体" panose="02010609060101010101" pitchFamily="49" charset="-122"/>
              </a:rPr>
              <a:t>6</a:t>
            </a:r>
            <a:r>
              <a:rPr lang="zh-CN" altLang="en-US" sz="2800" b="1">
                <a:latin typeface="楷体" panose="02010609060101010101" pitchFamily="49" charset="-122"/>
                <a:ea typeface="楷体" panose="02010609060101010101" pitchFamily="49" charset="-122"/>
                <a:sym typeface="楷体" panose="02010609060101010101" pitchFamily="49" charset="-122"/>
              </a:rPr>
              <a:t>—</a:t>
            </a:r>
            <a:r>
              <a:rPr lang="en-US" altLang="zh-CN" sz="2800" b="1">
                <a:latin typeface="楷体" panose="02010609060101010101" pitchFamily="49" charset="-122"/>
                <a:ea typeface="楷体" panose="02010609060101010101" pitchFamily="49" charset="-122"/>
                <a:sym typeface="楷体" panose="02010609060101010101" pitchFamily="49" charset="-122"/>
              </a:rPr>
              <a:t>7</a:t>
            </a:r>
            <a:r>
              <a:rPr lang="zh-CN" altLang="en-US" sz="2800" b="1">
                <a:latin typeface="楷体" panose="02010609060101010101" pitchFamily="49" charset="-122"/>
                <a:ea typeface="楷体" panose="02010609060101010101" pitchFamily="49" charset="-122"/>
                <a:sym typeface="楷体" panose="02010609060101010101" pitchFamily="49" charset="-122"/>
              </a:rPr>
              <a:t>个；</a:t>
            </a:r>
          </a:p>
          <a:p>
            <a:pPr>
              <a:lnSpc>
                <a:spcPct val="130000"/>
              </a:lnSpc>
              <a:spcAft>
                <a:spcPts val="1000"/>
              </a:spcAft>
            </a:pPr>
            <a:r>
              <a:rPr lang="en-US" altLang="zh-CN" sz="2800" b="1">
                <a:latin typeface="楷体" panose="02010609060101010101" pitchFamily="49" charset="-122"/>
                <a:ea typeface="楷体" panose="02010609060101010101" pitchFamily="49" charset="-122"/>
                <a:sym typeface="楷体" panose="02010609060101010101" pitchFamily="49" charset="-122"/>
              </a:rPr>
              <a:t>3. </a:t>
            </a:r>
            <a:r>
              <a:rPr lang="zh-CN" altLang="en-US" sz="2800" b="1">
                <a:latin typeface="楷体" panose="02010609060101010101" pitchFamily="49" charset="-122"/>
                <a:ea typeface="楷体" panose="02010609060101010101" pitchFamily="49" charset="-122"/>
                <a:sym typeface="楷体" panose="02010609060101010101" pitchFamily="49" charset="-122"/>
              </a:rPr>
              <a:t>侧重对词汇变形，时态，语态的考查。</a:t>
            </a:r>
          </a:p>
          <a:p>
            <a:pPr>
              <a:lnSpc>
                <a:spcPct val="130000"/>
              </a:lnSpc>
              <a:spcAft>
                <a:spcPts val="1000"/>
              </a:spcAft>
              <a:buFont typeface="Arial" panose="020B0604020202020204" pitchFamily="34" charset="0"/>
              <a:buChar char="•"/>
            </a:pPr>
            <a:endParaRPr lang="zh-CN" altLang="en-US" sz="1600">
              <a:ea typeface="微软雅黑" panose="020B0503020204020204" pitchFamily="34" charset="-122"/>
              <a:sym typeface="Arial" panose="020B060402020202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灯片编号占位符 5">
            <a:extLst>
              <a:ext uri="{FF2B5EF4-FFF2-40B4-BE49-F238E27FC236}">
                <a16:creationId xmlns:a16="http://schemas.microsoft.com/office/drawing/2014/main" id="{D278CD5B-BD0D-47AC-A5DB-55405780AF0C}"/>
              </a:ext>
            </a:extLst>
          </p:cNvPr>
          <p:cNvSpPr>
            <a:spLocks noGrp="1"/>
          </p:cNvSpPr>
          <p:nvPr>
            <p:ph type="sldNum" sz="quarter" idx="12"/>
          </p:nvPr>
        </p:nvSpPr>
        <p:spPr/>
        <p:txBody>
          <a:bodyPr/>
          <a:lstStyle/>
          <a:p>
            <a:fld id="{4B3C8966-1AAA-40D2-9C89-A2C2ED64C03C}" type="slidenum">
              <a:rPr lang="zh-CN" altLang="en-US"/>
              <a:pPr/>
              <a:t>81</a:t>
            </a:fld>
            <a:endParaRPr lang="zh-CN" altLang="en-US" sz="1800">
              <a:solidFill>
                <a:schemeClr val="tx1"/>
              </a:solidFill>
            </a:endParaRPr>
          </a:p>
        </p:txBody>
      </p:sp>
      <p:sp>
        <p:nvSpPr>
          <p:cNvPr id="84994" name="文本框 167937">
            <a:extLst>
              <a:ext uri="{FF2B5EF4-FFF2-40B4-BE49-F238E27FC236}">
                <a16:creationId xmlns:a16="http://schemas.microsoft.com/office/drawing/2014/main" id="{2783CB0B-E091-4FE9-A7C9-C7D2C69BAEE2}"/>
              </a:ext>
            </a:extLst>
          </p:cNvPr>
          <p:cNvSpPr>
            <a:spLocks noChangeArrowheads="1"/>
          </p:cNvSpPr>
          <p:nvPr/>
        </p:nvSpPr>
        <p:spPr bwMode="auto">
          <a:xfrm>
            <a:off x="2860675" y="236538"/>
            <a:ext cx="5864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3600">
                <a:solidFill>
                  <a:schemeClr val="hlink"/>
                </a:solidFill>
                <a:latin typeface="宋体" panose="02010600030101010101" pitchFamily="2" charset="-122"/>
                <a:sym typeface="宋体" panose="02010600030101010101" pitchFamily="2" charset="-122"/>
              </a:rPr>
              <a:t>  </a:t>
            </a:r>
            <a:r>
              <a:rPr lang="zh-CN" altLang="en-US" sz="3600" b="1">
                <a:solidFill>
                  <a:srgbClr val="FF0000"/>
                </a:solidFill>
                <a:latin typeface="楷体" panose="02010609060101010101" pitchFamily="49" charset="-122"/>
                <a:ea typeface="楷体" panose="02010609060101010101" pitchFamily="49" charset="-122"/>
                <a:sym typeface="楷体" panose="02010609060101010101" pitchFamily="49" charset="-122"/>
              </a:rPr>
              <a:t>语法填空的解题方法</a:t>
            </a:r>
          </a:p>
        </p:txBody>
      </p:sp>
      <p:sp>
        <p:nvSpPr>
          <p:cNvPr id="84995" name="文本框 167938">
            <a:extLst>
              <a:ext uri="{FF2B5EF4-FFF2-40B4-BE49-F238E27FC236}">
                <a16:creationId xmlns:a16="http://schemas.microsoft.com/office/drawing/2014/main" id="{CE9CF647-EAB4-4613-A156-8C76126D582A}"/>
              </a:ext>
            </a:extLst>
          </p:cNvPr>
          <p:cNvSpPr>
            <a:spLocks noChangeArrowheads="1"/>
          </p:cNvSpPr>
          <p:nvPr/>
        </p:nvSpPr>
        <p:spPr bwMode="auto">
          <a:xfrm>
            <a:off x="536575" y="3213100"/>
            <a:ext cx="193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a:solidFill>
                  <a:srgbClr val="000000"/>
                </a:solidFill>
                <a:latin typeface="Calibri" panose="020F0502020204030204" pitchFamily="34" charset="0"/>
                <a:sym typeface="Calibri" panose="020F0502020204030204" pitchFamily="34" charset="0"/>
              </a:rPr>
              <a:t>有提示词</a:t>
            </a:r>
          </a:p>
        </p:txBody>
      </p:sp>
      <p:sp>
        <p:nvSpPr>
          <p:cNvPr id="84996" name="文本框 167939">
            <a:extLst>
              <a:ext uri="{FF2B5EF4-FFF2-40B4-BE49-F238E27FC236}">
                <a16:creationId xmlns:a16="http://schemas.microsoft.com/office/drawing/2014/main" id="{70B16B8A-B65E-4245-987E-72043CD68773}"/>
              </a:ext>
            </a:extLst>
          </p:cNvPr>
          <p:cNvSpPr>
            <a:spLocks noChangeArrowheads="1"/>
          </p:cNvSpPr>
          <p:nvPr/>
        </p:nvSpPr>
        <p:spPr bwMode="auto">
          <a:xfrm>
            <a:off x="2536825" y="1357313"/>
            <a:ext cx="142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a:solidFill>
                  <a:srgbClr val="FF0000"/>
                </a:solidFill>
                <a:latin typeface="Calibri" panose="020F0502020204030204" pitchFamily="34" charset="0"/>
                <a:sym typeface="Calibri" panose="020F0502020204030204" pitchFamily="34" charset="0"/>
              </a:rPr>
              <a:t>名词</a:t>
            </a:r>
          </a:p>
        </p:txBody>
      </p:sp>
      <p:sp>
        <p:nvSpPr>
          <p:cNvPr id="84997" name="文本框 167940">
            <a:extLst>
              <a:ext uri="{FF2B5EF4-FFF2-40B4-BE49-F238E27FC236}">
                <a16:creationId xmlns:a16="http://schemas.microsoft.com/office/drawing/2014/main" id="{43F2152C-C091-4C48-AC00-1B033ABAB408}"/>
              </a:ext>
            </a:extLst>
          </p:cNvPr>
          <p:cNvSpPr>
            <a:spLocks noChangeArrowheads="1"/>
          </p:cNvSpPr>
          <p:nvPr/>
        </p:nvSpPr>
        <p:spPr bwMode="auto">
          <a:xfrm>
            <a:off x="2632075" y="2500313"/>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a:solidFill>
                  <a:srgbClr val="FF0000"/>
                </a:solidFill>
                <a:latin typeface="Calibri" panose="020F0502020204030204" pitchFamily="34" charset="0"/>
                <a:sym typeface="Calibri" panose="020F0502020204030204" pitchFamily="34" charset="0"/>
              </a:rPr>
              <a:t>形容词</a:t>
            </a:r>
          </a:p>
        </p:txBody>
      </p:sp>
      <p:sp>
        <p:nvSpPr>
          <p:cNvPr id="84998" name="文本框 167941">
            <a:extLst>
              <a:ext uri="{FF2B5EF4-FFF2-40B4-BE49-F238E27FC236}">
                <a16:creationId xmlns:a16="http://schemas.microsoft.com/office/drawing/2014/main" id="{769330B5-2A7C-42CA-BE00-0FCEF0F0284C}"/>
              </a:ext>
            </a:extLst>
          </p:cNvPr>
          <p:cNvSpPr>
            <a:spLocks noChangeArrowheads="1"/>
          </p:cNvSpPr>
          <p:nvPr/>
        </p:nvSpPr>
        <p:spPr bwMode="auto">
          <a:xfrm>
            <a:off x="2670175" y="3352800"/>
            <a:ext cx="142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a:solidFill>
                  <a:srgbClr val="FF0000"/>
                </a:solidFill>
                <a:latin typeface="Calibri" panose="020F0502020204030204" pitchFamily="34" charset="0"/>
                <a:sym typeface="Calibri" panose="020F0502020204030204" pitchFamily="34" charset="0"/>
              </a:rPr>
              <a:t>副词</a:t>
            </a:r>
          </a:p>
        </p:txBody>
      </p:sp>
      <p:sp>
        <p:nvSpPr>
          <p:cNvPr id="84999" name="文本框 167942">
            <a:extLst>
              <a:ext uri="{FF2B5EF4-FFF2-40B4-BE49-F238E27FC236}">
                <a16:creationId xmlns:a16="http://schemas.microsoft.com/office/drawing/2014/main" id="{E1FFCC65-501A-4101-B6BD-4CD23F12E4F6}"/>
              </a:ext>
            </a:extLst>
          </p:cNvPr>
          <p:cNvSpPr>
            <a:spLocks noChangeArrowheads="1"/>
          </p:cNvSpPr>
          <p:nvPr/>
        </p:nvSpPr>
        <p:spPr bwMode="auto">
          <a:xfrm>
            <a:off x="2794000" y="4652963"/>
            <a:ext cx="142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a:solidFill>
                  <a:srgbClr val="FF0000"/>
                </a:solidFill>
                <a:latin typeface="Calibri" panose="020F0502020204030204" pitchFamily="34" charset="0"/>
                <a:sym typeface="Calibri" panose="020F0502020204030204" pitchFamily="34" charset="0"/>
              </a:rPr>
              <a:t>动词</a:t>
            </a:r>
          </a:p>
        </p:txBody>
      </p:sp>
      <p:sp>
        <p:nvSpPr>
          <p:cNvPr id="85000" name="左大括号 167943">
            <a:extLst>
              <a:ext uri="{FF2B5EF4-FFF2-40B4-BE49-F238E27FC236}">
                <a16:creationId xmlns:a16="http://schemas.microsoft.com/office/drawing/2014/main" id="{A9C7CE3B-F305-4B9E-BF0F-70A5B44619D3}"/>
              </a:ext>
            </a:extLst>
          </p:cNvPr>
          <p:cNvSpPr>
            <a:spLocks/>
          </p:cNvSpPr>
          <p:nvPr/>
        </p:nvSpPr>
        <p:spPr bwMode="auto">
          <a:xfrm>
            <a:off x="3752850" y="1143000"/>
            <a:ext cx="117475" cy="950913"/>
          </a:xfrm>
          <a:prstGeom prst="leftBrace">
            <a:avLst>
              <a:gd name="adj1" fmla="val 33615"/>
              <a:gd name="adj2" fmla="val 50000"/>
            </a:avLst>
          </a:prstGeom>
          <a:noFill/>
          <a:ln w="9525" cmpd="sng">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zh-CN" b="1">
              <a:solidFill>
                <a:srgbClr val="000000"/>
              </a:solidFill>
              <a:latin typeface="Calibri" panose="020F0502020204030204" pitchFamily="34" charset="0"/>
              <a:sym typeface="Calibri" panose="020F0502020204030204" pitchFamily="34" charset="0"/>
            </a:endParaRPr>
          </a:p>
        </p:txBody>
      </p:sp>
      <p:sp>
        <p:nvSpPr>
          <p:cNvPr id="85001" name="文本框 167944">
            <a:extLst>
              <a:ext uri="{FF2B5EF4-FFF2-40B4-BE49-F238E27FC236}">
                <a16:creationId xmlns:a16="http://schemas.microsoft.com/office/drawing/2014/main" id="{B198C6D9-17A8-4588-9FCE-9325BD00477D}"/>
              </a:ext>
            </a:extLst>
          </p:cNvPr>
          <p:cNvSpPr>
            <a:spLocks noChangeArrowheads="1"/>
          </p:cNvSpPr>
          <p:nvPr/>
        </p:nvSpPr>
        <p:spPr bwMode="auto">
          <a:xfrm>
            <a:off x="3965575" y="1000125"/>
            <a:ext cx="680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2400">
                <a:latin typeface="Calibri" panose="020F0502020204030204" pitchFamily="34" charset="0"/>
                <a:sym typeface="Calibri" panose="020F0502020204030204" pitchFamily="34" charset="0"/>
              </a:rPr>
              <a:t>1.</a:t>
            </a:r>
            <a:r>
              <a:rPr lang="zh-CN" altLang="en-US" sz="2400">
                <a:latin typeface="Calibri" panose="020F0502020204030204" pitchFamily="34" charset="0"/>
                <a:sym typeface="Calibri" panose="020F0502020204030204" pitchFamily="34" charset="0"/>
              </a:rPr>
              <a:t>名词复数</a:t>
            </a:r>
            <a:r>
              <a:rPr lang="en-US" altLang="zh-CN" sz="2400">
                <a:latin typeface="Calibri" panose="020F0502020204030204" pitchFamily="34" charset="0"/>
                <a:sym typeface="Calibri" panose="020F0502020204030204" pitchFamily="34" charset="0"/>
              </a:rPr>
              <a:t> </a:t>
            </a:r>
            <a:endParaRPr lang="zh-CN" altLang="en-US" sz="2400">
              <a:latin typeface="Calibri" panose="020F0502020204030204" pitchFamily="34" charset="0"/>
              <a:sym typeface="Calibri" panose="020F0502020204030204" pitchFamily="34" charset="0"/>
            </a:endParaRPr>
          </a:p>
        </p:txBody>
      </p:sp>
      <p:sp>
        <p:nvSpPr>
          <p:cNvPr id="85002" name="文本框 167945">
            <a:extLst>
              <a:ext uri="{FF2B5EF4-FFF2-40B4-BE49-F238E27FC236}">
                <a16:creationId xmlns:a16="http://schemas.microsoft.com/office/drawing/2014/main" id="{744F6A10-28C1-4E20-AAB3-4AE9A651F268}"/>
              </a:ext>
            </a:extLst>
          </p:cNvPr>
          <p:cNvSpPr>
            <a:spLocks noChangeArrowheads="1"/>
          </p:cNvSpPr>
          <p:nvPr/>
        </p:nvSpPr>
        <p:spPr bwMode="auto">
          <a:xfrm>
            <a:off x="3965575" y="1357313"/>
            <a:ext cx="7620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2400">
                <a:latin typeface="Calibri" panose="020F0502020204030204" pitchFamily="34" charset="0"/>
                <a:sym typeface="Calibri" panose="020F0502020204030204" pitchFamily="34" charset="0"/>
              </a:rPr>
              <a:t>2.</a:t>
            </a:r>
            <a:r>
              <a:rPr lang="zh-CN" altLang="en-US" sz="2400">
                <a:latin typeface="Calibri" panose="020F0502020204030204" pitchFamily="34" charset="0"/>
                <a:sym typeface="Calibri" panose="020F0502020204030204" pitchFamily="34" charset="0"/>
              </a:rPr>
              <a:t>词性转换   形容词、副词、动词</a:t>
            </a:r>
            <a:endParaRPr lang="en-US" altLang="zh-CN" sz="2400">
              <a:latin typeface="Calibri" panose="020F0502020204030204" pitchFamily="34" charset="0"/>
              <a:sym typeface="Calibri" panose="020F0502020204030204" pitchFamily="34" charset="0"/>
            </a:endParaRPr>
          </a:p>
          <a:p>
            <a:pPr>
              <a:spcBef>
                <a:spcPct val="50000"/>
              </a:spcBef>
            </a:pPr>
            <a:r>
              <a:rPr lang="en-US" altLang="zh-CN" sz="2400">
                <a:latin typeface="Calibri" panose="020F0502020204030204" pitchFamily="34" charset="0"/>
                <a:sym typeface="Calibri" panose="020F0502020204030204" pitchFamily="34" charset="0"/>
              </a:rPr>
              <a:t>3.</a:t>
            </a:r>
            <a:r>
              <a:rPr lang="zh-CN" altLang="en-US" sz="2400">
                <a:latin typeface="Calibri" panose="020F0502020204030204" pitchFamily="34" charset="0"/>
                <a:sym typeface="Calibri" panose="020F0502020204030204" pitchFamily="34" charset="0"/>
              </a:rPr>
              <a:t>名词所有格</a:t>
            </a:r>
            <a:endParaRPr lang="en-US" altLang="zh-CN" sz="2400">
              <a:latin typeface="Calibri" panose="020F0502020204030204" pitchFamily="34" charset="0"/>
              <a:sym typeface="Calibri" panose="020F0502020204030204" pitchFamily="34" charset="0"/>
            </a:endParaRPr>
          </a:p>
          <a:p>
            <a:pPr>
              <a:spcBef>
                <a:spcPct val="50000"/>
              </a:spcBef>
            </a:pPr>
            <a:endParaRPr lang="zh-CN" altLang="en-US" sz="2400">
              <a:solidFill>
                <a:srgbClr val="000000"/>
              </a:solidFill>
              <a:latin typeface="Calibri" panose="020F0502020204030204" pitchFamily="34" charset="0"/>
              <a:sym typeface="Calibri" panose="020F0502020204030204" pitchFamily="34" charset="0"/>
            </a:endParaRPr>
          </a:p>
        </p:txBody>
      </p:sp>
      <p:sp>
        <p:nvSpPr>
          <p:cNvPr id="85003" name="左大括号 167946">
            <a:extLst>
              <a:ext uri="{FF2B5EF4-FFF2-40B4-BE49-F238E27FC236}">
                <a16:creationId xmlns:a16="http://schemas.microsoft.com/office/drawing/2014/main" id="{0562D0CA-5A4C-4540-9C36-7A45CA8FE445}"/>
              </a:ext>
            </a:extLst>
          </p:cNvPr>
          <p:cNvSpPr>
            <a:spLocks/>
          </p:cNvSpPr>
          <p:nvPr/>
        </p:nvSpPr>
        <p:spPr bwMode="auto">
          <a:xfrm>
            <a:off x="4060825" y="2500313"/>
            <a:ext cx="203200" cy="838200"/>
          </a:xfrm>
          <a:prstGeom prst="leftBrace">
            <a:avLst>
              <a:gd name="adj1" fmla="val 45776"/>
              <a:gd name="adj2" fmla="val 50000"/>
            </a:avLst>
          </a:prstGeom>
          <a:noFill/>
          <a:ln w="9525" cmpd="sng">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zh-CN" b="1">
              <a:solidFill>
                <a:srgbClr val="000000"/>
              </a:solidFill>
              <a:latin typeface="Calibri" panose="020F0502020204030204" pitchFamily="34" charset="0"/>
              <a:sym typeface="Calibri" panose="020F0502020204030204" pitchFamily="34" charset="0"/>
            </a:endParaRPr>
          </a:p>
        </p:txBody>
      </p:sp>
      <p:sp>
        <p:nvSpPr>
          <p:cNvPr id="85004" name="文本框 167947">
            <a:extLst>
              <a:ext uri="{FF2B5EF4-FFF2-40B4-BE49-F238E27FC236}">
                <a16:creationId xmlns:a16="http://schemas.microsoft.com/office/drawing/2014/main" id="{24CA2E6F-ADC9-4996-91C4-CFC1361B96C5}"/>
              </a:ext>
            </a:extLst>
          </p:cNvPr>
          <p:cNvSpPr>
            <a:spLocks noChangeArrowheads="1"/>
          </p:cNvSpPr>
          <p:nvPr/>
        </p:nvSpPr>
        <p:spPr bwMode="auto">
          <a:xfrm>
            <a:off x="4251325" y="2357438"/>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2400">
                <a:latin typeface="Calibri" panose="020F0502020204030204" pitchFamily="34" charset="0"/>
                <a:sym typeface="Calibri" panose="020F0502020204030204" pitchFamily="34" charset="0"/>
              </a:rPr>
              <a:t>1. </a:t>
            </a:r>
            <a:r>
              <a:rPr lang="zh-CN" altLang="en-US" sz="2400">
                <a:latin typeface="Calibri" panose="020F0502020204030204" pitchFamily="34" charset="0"/>
                <a:sym typeface="Calibri" panose="020F0502020204030204" pitchFamily="34" charset="0"/>
              </a:rPr>
              <a:t>词性转换</a:t>
            </a:r>
          </a:p>
        </p:txBody>
      </p:sp>
      <p:sp>
        <p:nvSpPr>
          <p:cNvPr id="85005" name="文本框 167948">
            <a:extLst>
              <a:ext uri="{FF2B5EF4-FFF2-40B4-BE49-F238E27FC236}">
                <a16:creationId xmlns:a16="http://schemas.microsoft.com/office/drawing/2014/main" id="{92AF7A05-9C19-446E-B42D-33318EA985D7}"/>
              </a:ext>
            </a:extLst>
          </p:cNvPr>
          <p:cNvSpPr>
            <a:spLocks noChangeArrowheads="1"/>
          </p:cNvSpPr>
          <p:nvPr/>
        </p:nvSpPr>
        <p:spPr bwMode="auto">
          <a:xfrm>
            <a:off x="4251325" y="2857500"/>
            <a:ext cx="782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2400">
                <a:latin typeface="Calibri" panose="020F0502020204030204" pitchFamily="34" charset="0"/>
                <a:sym typeface="Calibri" panose="020F0502020204030204" pitchFamily="34" charset="0"/>
              </a:rPr>
              <a:t>2. </a:t>
            </a:r>
            <a:r>
              <a:rPr lang="zh-CN" altLang="en-US" sz="2400">
                <a:latin typeface="Calibri" panose="020F0502020204030204" pitchFamily="34" charset="0"/>
                <a:sym typeface="Calibri" panose="020F0502020204030204" pitchFamily="34" charset="0"/>
              </a:rPr>
              <a:t>比较级或最高级</a:t>
            </a:r>
            <a:r>
              <a:rPr lang="en-US" altLang="zh-CN" sz="2400">
                <a:latin typeface="Calibri" panose="020F0502020204030204" pitchFamily="34" charset="0"/>
                <a:sym typeface="Calibri" panose="020F0502020204030204" pitchFamily="34" charset="0"/>
              </a:rPr>
              <a:t>, </a:t>
            </a:r>
            <a:r>
              <a:rPr lang="zh-CN" altLang="en-US" sz="2400">
                <a:latin typeface="Calibri" panose="020F0502020204030204" pitchFamily="34" charset="0"/>
                <a:sym typeface="Calibri" panose="020F0502020204030204" pitchFamily="34" charset="0"/>
              </a:rPr>
              <a:t>加前缀变成其反义词</a:t>
            </a:r>
          </a:p>
        </p:txBody>
      </p:sp>
      <p:sp>
        <p:nvSpPr>
          <p:cNvPr id="85006" name="文本框 167949">
            <a:extLst>
              <a:ext uri="{FF2B5EF4-FFF2-40B4-BE49-F238E27FC236}">
                <a16:creationId xmlns:a16="http://schemas.microsoft.com/office/drawing/2014/main" id="{54EC69CC-DEE7-4F72-A72B-BE39607990C8}"/>
              </a:ext>
            </a:extLst>
          </p:cNvPr>
          <p:cNvSpPr>
            <a:spLocks noChangeArrowheads="1"/>
          </p:cNvSpPr>
          <p:nvPr/>
        </p:nvSpPr>
        <p:spPr bwMode="auto">
          <a:xfrm>
            <a:off x="4600575" y="33528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a:latin typeface="Calibri" panose="020F0502020204030204" pitchFamily="34" charset="0"/>
                <a:sym typeface="Calibri" panose="020F0502020204030204" pitchFamily="34" charset="0"/>
              </a:rPr>
              <a:t>同形容词</a:t>
            </a:r>
          </a:p>
        </p:txBody>
      </p:sp>
      <p:sp>
        <p:nvSpPr>
          <p:cNvPr id="85007" name="右箭头 167950">
            <a:extLst>
              <a:ext uri="{FF2B5EF4-FFF2-40B4-BE49-F238E27FC236}">
                <a16:creationId xmlns:a16="http://schemas.microsoft.com/office/drawing/2014/main" id="{4F4FE086-8613-435E-A78A-F9EABB484739}"/>
              </a:ext>
            </a:extLst>
          </p:cNvPr>
          <p:cNvSpPr>
            <a:spLocks noChangeArrowheads="1"/>
          </p:cNvSpPr>
          <p:nvPr/>
        </p:nvSpPr>
        <p:spPr bwMode="auto">
          <a:xfrm>
            <a:off x="4137025" y="3500438"/>
            <a:ext cx="508000" cy="228600"/>
          </a:xfrm>
          <a:prstGeom prst="rightArrow">
            <a:avLst>
              <a:gd name="adj1" fmla="val 50000"/>
              <a:gd name="adj2" fmla="val 41646"/>
            </a:avLst>
          </a:prstGeom>
          <a:solidFill>
            <a:schemeClr val="accent1"/>
          </a:solidFill>
          <a:ln w="9525" cmpd="sng">
            <a:solidFill>
              <a:schemeClr val="tx1"/>
            </a:solidFill>
            <a:miter lim="800000"/>
            <a:headEnd/>
            <a:tailEnd/>
          </a:ln>
        </p:spPr>
        <p:txBody>
          <a:bodyPr/>
          <a:lstStyle/>
          <a:p>
            <a:endParaRPr lang="zh-CN" altLang="zh-CN" b="1">
              <a:solidFill>
                <a:srgbClr val="000000"/>
              </a:solidFill>
              <a:latin typeface="Calibri" panose="020F0502020204030204" pitchFamily="34" charset="0"/>
              <a:sym typeface="Calibri" panose="020F0502020204030204" pitchFamily="34" charset="0"/>
            </a:endParaRPr>
          </a:p>
        </p:txBody>
      </p:sp>
      <p:sp>
        <p:nvSpPr>
          <p:cNvPr id="85008" name="左大括号 167951">
            <a:extLst>
              <a:ext uri="{FF2B5EF4-FFF2-40B4-BE49-F238E27FC236}">
                <a16:creationId xmlns:a16="http://schemas.microsoft.com/office/drawing/2014/main" id="{EA7626CD-F17D-4213-BEC2-44AC6F26C2C4}"/>
              </a:ext>
            </a:extLst>
          </p:cNvPr>
          <p:cNvSpPr>
            <a:spLocks/>
          </p:cNvSpPr>
          <p:nvPr/>
        </p:nvSpPr>
        <p:spPr bwMode="auto">
          <a:xfrm>
            <a:off x="3686175" y="4191000"/>
            <a:ext cx="406400" cy="1524000"/>
          </a:xfrm>
          <a:prstGeom prst="leftBrace">
            <a:avLst>
              <a:gd name="adj1" fmla="val 41615"/>
              <a:gd name="adj2" fmla="val 50000"/>
            </a:avLst>
          </a:prstGeom>
          <a:noFill/>
          <a:ln w="9525" cmpd="sng">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zh-CN" b="1">
              <a:solidFill>
                <a:srgbClr val="000000"/>
              </a:solidFill>
              <a:latin typeface="Calibri" panose="020F0502020204030204" pitchFamily="34" charset="0"/>
              <a:sym typeface="Calibri" panose="020F0502020204030204" pitchFamily="34" charset="0"/>
            </a:endParaRPr>
          </a:p>
        </p:txBody>
      </p:sp>
      <p:sp>
        <p:nvSpPr>
          <p:cNvPr id="85009" name="文本框 167952">
            <a:extLst>
              <a:ext uri="{FF2B5EF4-FFF2-40B4-BE49-F238E27FC236}">
                <a16:creationId xmlns:a16="http://schemas.microsoft.com/office/drawing/2014/main" id="{BCBCF4B7-68EE-4E40-ACAD-255FD50333C9}"/>
              </a:ext>
            </a:extLst>
          </p:cNvPr>
          <p:cNvSpPr>
            <a:spLocks noChangeArrowheads="1"/>
          </p:cNvSpPr>
          <p:nvPr/>
        </p:nvSpPr>
        <p:spPr bwMode="auto">
          <a:xfrm>
            <a:off x="4092575" y="4038600"/>
            <a:ext cx="172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a:latin typeface="Calibri" panose="020F0502020204030204" pitchFamily="34" charset="0"/>
                <a:sym typeface="Calibri" panose="020F0502020204030204" pitchFamily="34" charset="0"/>
              </a:rPr>
              <a:t>作谓语</a:t>
            </a:r>
          </a:p>
        </p:txBody>
      </p:sp>
      <p:sp>
        <p:nvSpPr>
          <p:cNvPr id="85010" name="文本框 167953">
            <a:extLst>
              <a:ext uri="{FF2B5EF4-FFF2-40B4-BE49-F238E27FC236}">
                <a16:creationId xmlns:a16="http://schemas.microsoft.com/office/drawing/2014/main" id="{56D74C92-BDCC-478D-90F7-D1F588E7D067}"/>
              </a:ext>
            </a:extLst>
          </p:cNvPr>
          <p:cNvSpPr>
            <a:spLocks noChangeArrowheads="1"/>
          </p:cNvSpPr>
          <p:nvPr/>
        </p:nvSpPr>
        <p:spPr bwMode="auto">
          <a:xfrm>
            <a:off x="3889375" y="53340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a:latin typeface="Calibri" panose="020F0502020204030204" pitchFamily="34" charset="0"/>
                <a:sym typeface="Calibri" panose="020F0502020204030204" pitchFamily="34" charset="0"/>
              </a:rPr>
              <a:t>不作谓语</a:t>
            </a:r>
          </a:p>
        </p:txBody>
      </p:sp>
      <p:sp>
        <p:nvSpPr>
          <p:cNvPr id="85011" name="文本框 167954">
            <a:extLst>
              <a:ext uri="{FF2B5EF4-FFF2-40B4-BE49-F238E27FC236}">
                <a16:creationId xmlns:a16="http://schemas.microsoft.com/office/drawing/2014/main" id="{6FC1C8C8-2283-4645-8097-4E8012284C28}"/>
              </a:ext>
            </a:extLst>
          </p:cNvPr>
          <p:cNvSpPr>
            <a:spLocks noChangeArrowheads="1"/>
          </p:cNvSpPr>
          <p:nvPr/>
        </p:nvSpPr>
        <p:spPr bwMode="auto">
          <a:xfrm>
            <a:off x="5959475" y="3644900"/>
            <a:ext cx="487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a:latin typeface="Calibri" panose="020F0502020204030204" pitchFamily="34" charset="0"/>
                <a:sym typeface="Calibri" panose="020F0502020204030204" pitchFamily="34" charset="0"/>
              </a:rPr>
              <a:t>时态，注意常考时态</a:t>
            </a:r>
          </a:p>
        </p:txBody>
      </p:sp>
      <p:sp>
        <p:nvSpPr>
          <p:cNvPr id="85012" name="文本框 167955">
            <a:extLst>
              <a:ext uri="{FF2B5EF4-FFF2-40B4-BE49-F238E27FC236}">
                <a16:creationId xmlns:a16="http://schemas.microsoft.com/office/drawing/2014/main" id="{7C393AA1-5940-4EF1-88DF-6B599FE424EA}"/>
              </a:ext>
            </a:extLst>
          </p:cNvPr>
          <p:cNvSpPr>
            <a:spLocks noChangeArrowheads="1"/>
          </p:cNvSpPr>
          <p:nvPr/>
        </p:nvSpPr>
        <p:spPr bwMode="auto">
          <a:xfrm>
            <a:off x="5959475" y="3933825"/>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a:latin typeface="Calibri" panose="020F0502020204030204" pitchFamily="34" charset="0"/>
                <a:sym typeface="Calibri" panose="020F0502020204030204" pitchFamily="34" charset="0"/>
              </a:rPr>
              <a:t>语态，即被动语态</a:t>
            </a:r>
          </a:p>
        </p:txBody>
      </p:sp>
      <p:sp>
        <p:nvSpPr>
          <p:cNvPr id="85013" name="文本框 167956">
            <a:extLst>
              <a:ext uri="{FF2B5EF4-FFF2-40B4-BE49-F238E27FC236}">
                <a16:creationId xmlns:a16="http://schemas.microsoft.com/office/drawing/2014/main" id="{6411940E-E14C-447A-9D75-1571DB8997D5}"/>
              </a:ext>
            </a:extLst>
          </p:cNvPr>
          <p:cNvSpPr>
            <a:spLocks noChangeArrowheads="1"/>
          </p:cNvSpPr>
          <p:nvPr/>
        </p:nvSpPr>
        <p:spPr bwMode="auto">
          <a:xfrm>
            <a:off x="5959475" y="4221163"/>
            <a:ext cx="436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a:latin typeface="Calibri" panose="020F0502020204030204" pitchFamily="34" charset="0"/>
                <a:sym typeface="Calibri" panose="020F0502020204030204" pitchFamily="34" charset="0"/>
              </a:rPr>
              <a:t>语气，即虚拟语气</a:t>
            </a:r>
          </a:p>
        </p:txBody>
      </p:sp>
      <p:sp>
        <p:nvSpPr>
          <p:cNvPr id="85014" name="左大括号 167957">
            <a:extLst>
              <a:ext uri="{FF2B5EF4-FFF2-40B4-BE49-F238E27FC236}">
                <a16:creationId xmlns:a16="http://schemas.microsoft.com/office/drawing/2014/main" id="{8C15D238-0681-4B0C-98B9-C04E35A76F9F}"/>
              </a:ext>
            </a:extLst>
          </p:cNvPr>
          <p:cNvSpPr>
            <a:spLocks/>
          </p:cNvSpPr>
          <p:nvPr/>
        </p:nvSpPr>
        <p:spPr bwMode="auto">
          <a:xfrm>
            <a:off x="5718175" y="5105400"/>
            <a:ext cx="304800" cy="1066800"/>
          </a:xfrm>
          <a:prstGeom prst="leftBrace">
            <a:avLst>
              <a:gd name="adj1" fmla="val 38840"/>
              <a:gd name="adj2" fmla="val 50000"/>
            </a:avLst>
          </a:prstGeom>
          <a:noFill/>
          <a:ln w="9525" cmpd="sng">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zh-CN" b="1">
              <a:solidFill>
                <a:srgbClr val="000000"/>
              </a:solidFill>
              <a:latin typeface="Calibri" panose="020F0502020204030204" pitchFamily="34" charset="0"/>
              <a:sym typeface="Calibri" panose="020F0502020204030204" pitchFamily="34" charset="0"/>
            </a:endParaRPr>
          </a:p>
        </p:txBody>
      </p:sp>
      <p:sp>
        <p:nvSpPr>
          <p:cNvPr id="85015" name="文本框 167958">
            <a:extLst>
              <a:ext uri="{FF2B5EF4-FFF2-40B4-BE49-F238E27FC236}">
                <a16:creationId xmlns:a16="http://schemas.microsoft.com/office/drawing/2014/main" id="{B9D57A33-71F3-4275-8358-134AE9537045}"/>
              </a:ext>
            </a:extLst>
          </p:cNvPr>
          <p:cNvSpPr>
            <a:spLocks noChangeArrowheads="1"/>
          </p:cNvSpPr>
          <p:nvPr/>
        </p:nvSpPr>
        <p:spPr bwMode="auto">
          <a:xfrm>
            <a:off x="5921375" y="4953000"/>
            <a:ext cx="2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2400">
                <a:latin typeface="Calibri" panose="020F0502020204030204" pitchFamily="34" charset="0"/>
                <a:sym typeface="Calibri" panose="020F0502020204030204" pitchFamily="34" charset="0"/>
              </a:rPr>
              <a:t>1. </a:t>
            </a:r>
            <a:r>
              <a:rPr lang="zh-CN" altLang="en-US" sz="2400">
                <a:latin typeface="Calibri" panose="020F0502020204030204" pitchFamily="34" charset="0"/>
                <a:sym typeface="Calibri" panose="020F0502020204030204" pitchFamily="34" charset="0"/>
              </a:rPr>
              <a:t>词性转换</a:t>
            </a:r>
          </a:p>
        </p:txBody>
      </p:sp>
      <p:sp>
        <p:nvSpPr>
          <p:cNvPr id="85016" name="文本框 167959">
            <a:extLst>
              <a:ext uri="{FF2B5EF4-FFF2-40B4-BE49-F238E27FC236}">
                <a16:creationId xmlns:a16="http://schemas.microsoft.com/office/drawing/2014/main" id="{A12C38F2-E8D1-459E-9E4A-9B58FA78961F}"/>
              </a:ext>
            </a:extLst>
          </p:cNvPr>
          <p:cNvSpPr>
            <a:spLocks noChangeArrowheads="1"/>
          </p:cNvSpPr>
          <p:nvPr/>
        </p:nvSpPr>
        <p:spPr bwMode="auto">
          <a:xfrm>
            <a:off x="6022975" y="57912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2400">
                <a:latin typeface="Calibri" panose="020F0502020204030204" pitchFamily="34" charset="0"/>
                <a:sym typeface="Calibri" panose="020F0502020204030204" pitchFamily="34" charset="0"/>
              </a:rPr>
              <a:t>2.</a:t>
            </a:r>
            <a:r>
              <a:rPr lang="zh-CN" altLang="en-US" sz="2400">
                <a:latin typeface="Calibri" panose="020F0502020204030204" pitchFamily="34" charset="0"/>
                <a:sym typeface="Calibri" panose="020F0502020204030204" pitchFamily="34" charset="0"/>
              </a:rPr>
              <a:t>非谓语</a:t>
            </a:r>
          </a:p>
        </p:txBody>
      </p:sp>
      <p:sp>
        <p:nvSpPr>
          <p:cNvPr id="85017" name="左大括号 167960">
            <a:extLst>
              <a:ext uri="{FF2B5EF4-FFF2-40B4-BE49-F238E27FC236}">
                <a16:creationId xmlns:a16="http://schemas.microsoft.com/office/drawing/2014/main" id="{54676165-4FC3-4C5B-8441-0A3C5717EC49}"/>
              </a:ext>
            </a:extLst>
          </p:cNvPr>
          <p:cNvSpPr>
            <a:spLocks/>
          </p:cNvSpPr>
          <p:nvPr/>
        </p:nvSpPr>
        <p:spPr bwMode="auto">
          <a:xfrm>
            <a:off x="7750175" y="5410200"/>
            <a:ext cx="508000" cy="1219200"/>
          </a:xfrm>
          <a:prstGeom prst="leftBrace">
            <a:avLst>
              <a:gd name="adj1" fmla="val 26633"/>
              <a:gd name="adj2" fmla="val 50000"/>
            </a:avLst>
          </a:prstGeom>
          <a:noFill/>
          <a:ln w="9525" cmpd="sng">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zh-CN" b="1">
              <a:solidFill>
                <a:srgbClr val="000000"/>
              </a:solidFill>
              <a:latin typeface="Calibri" panose="020F0502020204030204" pitchFamily="34" charset="0"/>
              <a:sym typeface="Calibri" panose="020F0502020204030204" pitchFamily="34" charset="0"/>
            </a:endParaRPr>
          </a:p>
        </p:txBody>
      </p:sp>
      <p:sp>
        <p:nvSpPr>
          <p:cNvPr id="85018" name="文本框 167961">
            <a:extLst>
              <a:ext uri="{FF2B5EF4-FFF2-40B4-BE49-F238E27FC236}">
                <a16:creationId xmlns:a16="http://schemas.microsoft.com/office/drawing/2014/main" id="{55386EC5-3352-4E0F-8CB0-A0B4AC907480}"/>
              </a:ext>
            </a:extLst>
          </p:cNvPr>
          <p:cNvSpPr>
            <a:spLocks noChangeArrowheads="1"/>
          </p:cNvSpPr>
          <p:nvPr/>
        </p:nvSpPr>
        <p:spPr bwMode="auto">
          <a:xfrm>
            <a:off x="7977188" y="5229225"/>
            <a:ext cx="447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2400">
                <a:latin typeface="Calibri" panose="020F0502020204030204" pitchFamily="34" charset="0"/>
                <a:sym typeface="Calibri" panose="020F0502020204030204" pitchFamily="34" charset="0"/>
              </a:rPr>
              <a:t>1. to do </a:t>
            </a:r>
            <a:r>
              <a:rPr lang="zh-CN" altLang="en-US" sz="2400">
                <a:latin typeface="Calibri" panose="020F0502020204030204" pitchFamily="34" charset="0"/>
                <a:sym typeface="Calibri" panose="020F0502020204030204" pitchFamily="34" charset="0"/>
              </a:rPr>
              <a:t>表</a:t>
            </a:r>
            <a:r>
              <a:rPr lang="en-US" altLang="zh-CN" sz="2400">
                <a:latin typeface="Calibri" panose="020F0502020204030204" pitchFamily="34" charset="0"/>
                <a:sym typeface="Calibri" panose="020F0502020204030204" pitchFamily="34" charset="0"/>
              </a:rPr>
              <a:t>:</a:t>
            </a:r>
            <a:r>
              <a:rPr lang="zh-CN" altLang="en-US" sz="2400">
                <a:latin typeface="Calibri" panose="020F0502020204030204" pitchFamily="34" charset="0"/>
                <a:sym typeface="Calibri" panose="020F0502020204030204" pitchFamily="34" charset="0"/>
              </a:rPr>
              <a:t>将来</a:t>
            </a:r>
            <a:r>
              <a:rPr lang="en-US" altLang="zh-CN" sz="2400">
                <a:latin typeface="Calibri" panose="020F0502020204030204" pitchFamily="34" charset="0"/>
                <a:sym typeface="Calibri" panose="020F0502020204030204" pitchFamily="34" charset="0"/>
              </a:rPr>
              <a:t>/</a:t>
            </a:r>
            <a:r>
              <a:rPr lang="zh-CN" altLang="en-US" sz="2400">
                <a:latin typeface="Calibri" panose="020F0502020204030204" pitchFamily="34" charset="0"/>
                <a:sym typeface="Calibri" panose="020F0502020204030204" pitchFamily="34" charset="0"/>
              </a:rPr>
              <a:t>目的</a:t>
            </a:r>
          </a:p>
        </p:txBody>
      </p:sp>
      <p:sp>
        <p:nvSpPr>
          <p:cNvPr id="85019" name="文本框 167962">
            <a:extLst>
              <a:ext uri="{FF2B5EF4-FFF2-40B4-BE49-F238E27FC236}">
                <a16:creationId xmlns:a16="http://schemas.microsoft.com/office/drawing/2014/main" id="{0C069B67-F2B9-4C8E-90C1-C0D93F34C24E}"/>
              </a:ext>
            </a:extLst>
          </p:cNvPr>
          <p:cNvSpPr>
            <a:spLocks noChangeArrowheads="1"/>
          </p:cNvSpPr>
          <p:nvPr/>
        </p:nvSpPr>
        <p:spPr bwMode="auto">
          <a:xfrm>
            <a:off x="8054975" y="5715000"/>
            <a:ext cx="416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2400">
                <a:latin typeface="Calibri" panose="020F0502020204030204" pitchFamily="34" charset="0"/>
                <a:sym typeface="Calibri" panose="020F0502020204030204" pitchFamily="34" charset="0"/>
              </a:rPr>
              <a:t>2. V-ing </a:t>
            </a:r>
            <a:r>
              <a:rPr lang="zh-CN" altLang="en-US" sz="2400">
                <a:latin typeface="Calibri" panose="020F0502020204030204" pitchFamily="34" charset="0"/>
                <a:sym typeface="Calibri" panose="020F0502020204030204" pitchFamily="34" charset="0"/>
              </a:rPr>
              <a:t>表</a:t>
            </a:r>
            <a:r>
              <a:rPr lang="en-US" altLang="zh-CN" sz="2400">
                <a:latin typeface="Calibri" panose="020F0502020204030204" pitchFamily="34" charset="0"/>
                <a:sym typeface="Calibri" panose="020F0502020204030204" pitchFamily="34" charset="0"/>
              </a:rPr>
              <a:t>:</a:t>
            </a:r>
            <a:r>
              <a:rPr lang="zh-CN" altLang="en-US" sz="2400">
                <a:latin typeface="Calibri" panose="020F0502020204030204" pitchFamily="34" charset="0"/>
                <a:sym typeface="Calibri" panose="020F0502020204030204" pitchFamily="34" charset="0"/>
              </a:rPr>
              <a:t>主动</a:t>
            </a:r>
            <a:r>
              <a:rPr lang="en-US" altLang="zh-CN" sz="2400">
                <a:latin typeface="Calibri" panose="020F0502020204030204" pitchFamily="34" charset="0"/>
                <a:sym typeface="Calibri" panose="020F0502020204030204" pitchFamily="34" charset="0"/>
              </a:rPr>
              <a:t>/</a:t>
            </a:r>
            <a:r>
              <a:rPr lang="zh-CN" altLang="en-US" sz="2400">
                <a:latin typeface="Calibri" panose="020F0502020204030204" pitchFamily="34" charset="0"/>
                <a:sym typeface="Calibri" panose="020F0502020204030204" pitchFamily="34" charset="0"/>
              </a:rPr>
              <a:t>进行</a:t>
            </a:r>
          </a:p>
        </p:txBody>
      </p:sp>
      <p:sp>
        <p:nvSpPr>
          <p:cNvPr id="85020" name="文本框 167963">
            <a:extLst>
              <a:ext uri="{FF2B5EF4-FFF2-40B4-BE49-F238E27FC236}">
                <a16:creationId xmlns:a16="http://schemas.microsoft.com/office/drawing/2014/main" id="{2458EE29-467F-4038-9F4D-978C30A64964}"/>
              </a:ext>
            </a:extLst>
          </p:cNvPr>
          <p:cNvSpPr>
            <a:spLocks noChangeArrowheads="1"/>
          </p:cNvSpPr>
          <p:nvPr/>
        </p:nvSpPr>
        <p:spPr bwMode="auto">
          <a:xfrm>
            <a:off x="8054975" y="6172200"/>
            <a:ext cx="447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2400">
                <a:latin typeface="Calibri" panose="020F0502020204030204" pitchFamily="34" charset="0"/>
                <a:sym typeface="Calibri" panose="020F0502020204030204" pitchFamily="34" charset="0"/>
              </a:rPr>
              <a:t>3. V-ed  </a:t>
            </a:r>
            <a:r>
              <a:rPr lang="zh-CN" altLang="en-US" sz="2400">
                <a:latin typeface="Calibri" panose="020F0502020204030204" pitchFamily="34" charset="0"/>
                <a:sym typeface="Calibri" panose="020F0502020204030204" pitchFamily="34" charset="0"/>
              </a:rPr>
              <a:t>表</a:t>
            </a:r>
            <a:r>
              <a:rPr lang="en-US" altLang="zh-CN" sz="2400">
                <a:latin typeface="Calibri" panose="020F0502020204030204" pitchFamily="34" charset="0"/>
                <a:sym typeface="Calibri" panose="020F0502020204030204" pitchFamily="34" charset="0"/>
              </a:rPr>
              <a:t>:</a:t>
            </a:r>
            <a:r>
              <a:rPr lang="zh-CN" altLang="en-US" sz="2400">
                <a:latin typeface="Calibri" panose="020F0502020204030204" pitchFamily="34" charset="0"/>
                <a:sym typeface="Calibri" panose="020F0502020204030204" pitchFamily="34" charset="0"/>
              </a:rPr>
              <a:t>被动</a:t>
            </a:r>
            <a:r>
              <a:rPr lang="en-US" altLang="zh-CN" sz="2400">
                <a:latin typeface="Calibri" panose="020F0502020204030204" pitchFamily="34" charset="0"/>
                <a:sym typeface="Calibri" panose="020F0502020204030204" pitchFamily="34" charset="0"/>
              </a:rPr>
              <a:t>/</a:t>
            </a:r>
            <a:r>
              <a:rPr lang="zh-CN" altLang="en-US" sz="2400">
                <a:latin typeface="Calibri" panose="020F0502020204030204" pitchFamily="34" charset="0"/>
                <a:sym typeface="Calibri" panose="020F0502020204030204" pitchFamily="34" charset="0"/>
              </a:rPr>
              <a:t>完成</a:t>
            </a:r>
          </a:p>
        </p:txBody>
      </p:sp>
      <p:sp>
        <p:nvSpPr>
          <p:cNvPr id="85021" name="左大括号 167964">
            <a:extLst>
              <a:ext uri="{FF2B5EF4-FFF2-40B4-BE49-F238E27FC236}">
                <a16:creationId xmlns:a16="http://schemas.microsoft.com/office/drawing/2014/main" id="{9AE1510A-3C09-4B2F-BD34-265AF474B883}"/>
              </a:ext>
            </a:extLst>
          </p:cNvPr>
          <p:cNvSpPr>
            <a:spLocks/>
          </p:cNvSpPr>
          <p:nvPr/>
        </p:nvSpPr>
        <p:spPr bwMode="auto">
          <a:xfrm>
            <a:off x="2408238" y="1700213"/>
            <a:ext cx="452437" cy="4970462"/>
          </a:xfrm>
          <a:prstGeom prst="leftBrace">
            <a:avLst>
              <a:gd name="adj1" fmla="val 121863"/>
              <a:gd name="adj2" fmla="val 50000"/>
            </a:avLst>
          </a:prstGeom>
          <a:noFill/>
          <a:ln w="9525" cmpd="sng">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zh-CN" altLang="zh-CN" sz="2000">
              <a:solidFill>
                <a:srgbClr val="000000"/>
              </a:solidFill>
              <a:latin typeface="Calibri" panose="020F0502020204030204" pitchFamily="34" charset="0"/>
              <a:sym typeface="Calibri" panose="020F0502020204030204" pitchFamily="34" charset="0"/>
            </a:endParaRPr>
          </a:p>
        </p:txBody>
      </p:sp>
      <p:sp>
        <p:nvSpPr>
          <p:cNvPr id="85022" name="左大括号 167965">
            <a:extLst>
              <a:ext uri="{FF2B5EF4-FFF2-40B4-BE49-F238E27FC236}">
                <a16:creationId xmlns:a16="http://schemas.microsoft.com/office/drawing/2014/main" id="{8498559A-6537-4225-9DEE-BF2192E7CDF6}"/>
              </a:ext>
            </a:extLst>
          </p:cNvPr>
          <p:cNvSpPr>
            <a:spLocks/>
          </p:cNvSpPr>
          <p:nvPr/>
        </p:nvSpPr>
        <p:spPr bwMode="auto">
          <a:xfrm>
            <a:off x="3752850" y="4292600"/>
            <a:ext cx="287338" cy="1296988"/>
          </a:xfrm>
          <a:prstGeom prst="leftBrace">
            <a:avLst>
              <a:gd name="adj1" fmla="val 50049"/>
              <a:gd name="adj2" fmla="val 50000"/>
            </a:avLst>
          </a:prstGeom>
          <a:noFill/>
          <a:ln w="9525"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zh-CN" b="1">
              <a:solidFill>
                <a:srgbClr val="000000"/>
              </a:solidFill>
              <a:latin typeface="Calibri" panose="020F0502020204030204" pitchFamily="34" charset="0"/>
              <a:sym typeface="Calibri" panose="020F0502020204030204" pitchFamily="34" charset="0"/>
            </a:endParaRPr>
          </a:p>
        </p:txBody>
      </p:sp>
      <p:sp>
        <p:nvSpPr>
          <p:cNvPr id="85023" name="左大括号 167966">
            <a:extLst>
              <a:ext uri="{FF2B5EF4-FFF2-40B4-BE49-F238E27FC236}">
                <a16:creationId xmlns:a16="http://schemas.microsoft.com/office/drawing/2014/main" id="{2710414F-7031-4276-AD4C-D509418A3C2D}"/>
              </a:ext>
            </a:extLst>
          </p:cNvPr>
          <p:cNvSpPr>
            <a:spLocks/>
          </p:cNvSpPr>
          <p:nvPr/>
        </p:nvSpPr>
        <p:spPr bwMode="auto">
          <a:xfrm>
            <a:off x="5481638" y="3933825"/>
            <a:ext cx="477837" cy="790575"/>
          </a:xfrm>
          <a:prstGeom prst="leftBrace">
            <a:avLst>
              <a:gd name="adj1" fmla="val 18353"/>
              <a:gd name="adj2" fmla="val 50000"/>
            </a:avLst>
          </a:prstGeom>
          <a:noFill/>
          <a:ln w="9525"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zh-CN" b="1">
              <a:solidFill>
                <a:srgbClr val="000000"/>
              </a:solidFill>
              <a:latin typeface="Calibri" panose="020F0502020204030204" pitchFamily="34" charset="0"/>
              <a:sym typeface="Calibri" panose="020F0502020204030204" pitchFamily="34" charset="0"/>
            </a:endParaRPr>
          </a:p>
        </p:txBody>
      </p:sp>
      <p:sp>
        <p:nvSpPr>
          <p:cNvPr id="85024" name="文本框 167967">
            <a:extLst>
              <a:ext uri="{FF2B5EF4-FFF2-40B4-BE49-F238E27FC236}">
                <a16:creationId xmlns:a16="http://schemas.microsoft.com/office/drawing/2014/main" id="{BDE01FA1-49AA-474B-92E6-93584360C8EB}"/>
              </a:ext>
            </a:extLst>
          </p:cNvPr>
          <p:cNvSpPr>
            <a:spLocks noChangeArrowheads="1"/>
          </p:cNvSpPr>
          <p:nvPr/>
        </p:nvSpPr>
        <p:spPr bwMode="auto">
          <a:xfrm>
            <a:off x="5959475" y="4508500"/>
            <a:ext cx="436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a:latin typeface="Calibri" panose="020F0502020204030204" pitchFamily="34" charset="0"/>
                <a:sym typeface="Calibri" panose="020F0502020204030204" pitchFamily="34" charset="0"/>
              </a:rPr>
              <a:t>主谓一致</a:t>
            </a:r>
          </a:p>
        </p:txBody>
      </p:sp>
    </p:spTree>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文本框 168961">
            <a:extLst>
              <a:ext uri="{FF2B5EF4-FFF2-40B4-BE49-F238E27FC236}">
                <a16:creationId xmlns:a16="http://schemas.microsoft.com/office/drawing/2014/main" id="{D6E40807-CD5B-447B-99EA-384E1600BDDD}"/>
              </a:ext>
            </a:extLst>
          </p:cNvPr>
          <p:cNvSpPr>
            <a:spLocks noChangeArrowheads="1"/>
          </p:cNvSpPr>
          <p:nvPr/>
        </p:nvSpPr>
        <p:spPr bwMode="auto">
          <a:xfrm>
            <a:off x="352425" y="2667000"/>
            <a:ext cx="233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a:solidFill>
                  <a:srgbClr val="000000"/>
                </a:solidFill>
                <a:latin typeface="Calibri" panose="020F0502020204030204" pitchFamily="34" charset="0"/>
                <a:sym typeface="Calibri" panose="020F0502020204030204" pitchFamily="34" charset="0"/>
              </a:rPr>
              <a:t>无提示词</a:t>
            </a:r>
          </a:p>
        </p:txBody>
      </p:sp>
      <p:sp>
        <p:nvSpPr>
          <p:cNvPr id="86019" name="左大括号 168962">
            <a:extLst>
              <a:ext uri="{FF2B5EF4-FFF2-40B4-BE49-F238E27FC236}">
                <a16:creationId xmlns:a16="http://schemas.microsoft.com/office/drawing/2014/main" id="{3F69D9CA-5592-4216-AF83-FB92D1460EC9}"/>
              </a:ext>
            </a:extLst>
          </p:cNvPr>
          <p:cNvSpPr>
            <a:spLocks/>
          </p:cNvSpPr>
          <p:nvPr/>
        </p:nvSpPr>
        <p:spPr bwMode="auto">
          <a:xfrm>
            <a:off x="2314575" y="908050"/>
            <a:ext cx="304800" cy="5105400"/>
          </a:xfrm>
          <a:prstGeom prst="leftBrace">
            <a:avLst>
              <a:gd name="adj1" fmla="val 185878"/>
              <a:gd name="adj2" fmla="val 50000"/>
            </a:avLst>
          </a:prstGeom>
          <a:noFill/>
          <a:ln w="9525" cmpd="sng">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zh-CN" b="1">
              <a:solidFill>
                <a:srgbClr val="000000"/>
              </a:solidFill>
              <a:latin typeface="Calibri" panose="020F0502020204030204" pitchFamily="34" charset="0"/>
              <a:sym typeface="Calibri" panose="020F0502020204030204" pitchFamily="34" charset="0"/>
            </a:endParaRPr>
          </a:p>
        </p:txBody>
      </p:sp>
      <p:sp>
        <p:nvSpPr>
          <p:cNvPr id="86020" name="文本框 168963">
            <a:extLst>
              <a:ext uri="{FF2B5EF4-FFF2-40B4-BE49-F238E27FC236}">
                <a16:creationId xmlns:a16="http://schemas.microsoft.com/office/drawing/2014/main" id="{5985003E-C7EB-4789-AE4A-B7D8A0380ED9}"/>
              </a:ext>
            </a:extLst>
          </p:cNvPr>
          <p:cNvSpPr>
            <a:spLocks noChangeArrowheads="1"/>
          </p:cNvSpPr>
          <p:nvPr/>
        </p:nvSpPr>
        <p:spPr bwMode="auto">
          <a:xfrm>
            <a:off x="2603500" y="692150"/>
            <a:ext cx="111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a:solidFill>
                  <a:srgbClr val="FF0000"/>
                </a:solidFill>
                <a:latin typeface="Calibri" panose="020F0502020204030204" pitchFamily="34" charset="0"/>
                <a:sym typeface="Calibri" panose="020F0502020204030204" pitchFamily="34" charset="0"/>
              </a:rPr>
              <a:t>冠词</a:t>
            </a:r>
          </a:p>
        </p:txBody>
      </p:sp>
      <p:sp>
        <p:nvSpPr>
          <p:cNvPr id="86021" name="文本框 168964">
            <a:extLst>
              <a:ext uri="{FF2B5EF4-FFF2-40B4-BE49-F238E27FC236}">
                <a16:creationId xmlns:a16="http://schemas.microsoft.com/office/drawing/2014/main" id="{3F2D754A-633D-4CE3-8A88-CBCAB64F714B}"/>
              </a:ext>
            </a:extLst>
          </p:cNvPr>
          <p:cNvSpPr>
            <a:spLocks noChangeArrowheads="1"/>
          </p:cNvSpPr>
          <p:nvPr/>
        </p:nvSpPr>
        <p:spPr bwMode="auto">
          <a:xfrm>
            <a:off x="2409825" y="1484313"/>
            <a:ext cx="142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a:solidFill>
                  <a:srgbClr val="FF0000"/>
                </a:solidFill>
                <a:latin typeface="Calibri" panose="020F0502020204030204" pitchFamily="34" charset="0"/>
                <a:sym typeface="Calibri" panose="020F0502020204030204" pitchFamily="34" charset="0"/>
              </a:rPr>
              <a:t>介词</a:t>
            </a:r>
          </a:p>
        </p:txBody>
      </p:sp>
      <p:sp>
        <p:nvSpPr>
          <p:cNvPr id="86022" name="文本框 168965">
            <a:extLst>
              <a:ext uri="{FF2B5EF4-FFF2-40B4-BE49-F238E27FC236}">
                <a16:creationId xmlns:a16="http://schemas.microsoft.com/office/drawing/2014/main" id="{4B8E7A98-08BB-4E11-8D0C-654994F72C02}"/>
              </a:ext>
            </a:extLst>
          </p:cNvPr>
          <p:cNvSpPr>
            <a:spLocks noChangeArrowheads="1"/>
          </p:cNvSpPr>
          <p:nvPr/>
        </p:nvSpPr>
        <p:spPr bwMode="auto">
          <a:xfrm>
            <a:off x="2384425" y="2362200"/>
            <a:ext cx="111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a:solidFill>
                  <a:srgbClr val="FF0000"/>
                </a:solidFill>
                <a:latin typeface="Calibri" panose="020F0502020204030204" pitchFamily="34" charset="0"/>
                <a:sym typeface="Calibri" panose="020F0502020204030204" pitchFamily="34" charset="0"/>
              </a:rPr>
              <a:t>连词</a:t>
            </a:r>
          </a:p>
        </p:txBody>
      </p:sp>
      <p:sp>
        <p:nvSpPr>
          <p:cNvPr id="86023" name="文本框 168966">
            <a:extLst>
              <a:ext uri="{FF2B5EF4-FFF2-40B4-BE49-F238E27FC236}">
                <a16:creationId xmlns:a16="http://schemas.microsoft.com/office/drawing/2014/main" id="{BB6316D3-BFF2-47EB-AC60-824B33640720}"/>
              </a:ext>
            </a:extLst>
          </p:cNvPr>
          <p:cNvSpPr>
            <a:spLocks noChangeArrowheads="1"/>
          </p:cNvSpPr>
          <p:nvPr/>
        </p:nvSpPr>
        <p:spPr bwMode="auto">
          <a:xfrm>
            <a:off x="2384425" y="4191000"/>
            <a:ext cx="142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a:solidFill>
                  <a:srgbClr val="FF0000"/>
                </a:solidFill>
                <a:latin typeface="Calibri" panose="020F0502020204030204" pitchFamily="34" charset="0"/>
                <a:sym typeface="Calibri" panose="020F0502020204030204" pitchFamily="34" charset="0"/>
              </a:rPr>
              <a:t>代词</a:t>
            </a:r>
          </a:p>
        </p:txBody>
      </p:sp>
      <p:sp>
        <p:nvSpPr>
          <p:cNvPr id="86024" name="文本框 168967">
            <a:extLst>
              <a:ext uri="{FF2B5EF4-FFF2-40B4-BE49-F238E27FC236}">
                <a16:creationId xmlns:a16="http://schemas.microsoft.com/office/drawing/2014/main" id="{87941FD9-FE32-4940-B1AD-B917D7399E45}"/>
              </a:ext>
            </a:extLst>
          </p:cNvPr>
          <p:cNvSpPr>
            <a:spLocks noChangeArrowheads="1"/>
          </p:cNvSpPr>
          <p:nvPr/>
        </p:nvSpPr>
        <p:spPr bwMode="auto">
          <a:xfrm>
            <a:off x="3563938" y="692150"/>
            <a:ext cx="863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a:solidFill>
                  <a:srgbClr val="000000"/>
                </a:solidFill>
                <a:latin typeface="Calibri" panose="020F0502020204030204" pitchFamily="34" charset="0"/>
                <a:sym typeface="Calibri" panose="020F0502020204030204" pitchFamily="34" charset="0"/>
              </a:rPr>
              <a:t>名词之前</a:t>
            </a:r>
            <a:r>
              <a:rPr lang="en-US" altLang="zh-CN" sz="2400">
                <a:solidFill>
                  <a:srgbClr val="000000"/>
                </a:solidFill>
                <a:latin typeface="Calibri" panose="020F0502020204030204" pitchFamily="34" charset="0"/>
                <a:sym typeface="Calibri" panose="020F0502020204030204" pitchFamily="34" charset="0"/>
              </a:rPr>
              <a:t>,</a:t>
            </a:r>
            <a:r>
              <a:rPr lang="zh-CN" altLang="en-US" sz="2400">
                <a:solidFill>
                  <a:srgbClr val="000000"/>
                </a:solidFill>
                <a:latin typeface="Calibri" panose="020F0502020204030204" pitchFamily="34" charset="0"/>
                <a:sym typeface="Calibri" panose="020F0502020204030204" pitchFamily="34" charset="0"/>
              </a:rPr>
              <a:t>尤泛指”一”</a:t>
            </a:r>
            <a:r>
              <a:rPr lang="en-US" altLang="zh-CN" sz="2400">
                <a:solidFill>
                  <a:srgbClr val="000000"/>
                </a:solidFill>
                <a:latin typeface="Calibri" panose="020F0502020204030204" pitchFamily="34" charset="0"/>
                <a:sym typeface="Calibri" panose="020F0502020204030204" pitchFamily="34" charset="0"/>
              </a:rPr>
              <a:t>…</a:t>
            </a:r>
            <a:r>
              <a:rPr lang="zh-CN" altLang="en-US" sz="2400">
                <a:solidFill>
                  <a:srgbClr val="000000"/>
                </a:solidFill>
                <a:latin typeface="Calibri" panose="020F0502020204030204" pitchFamily="34" charset="0"/>
                <a:sym typeface="Calibri" panose="020F0502020204030204" pitchFamily="34" charset="0"/>
              </a:rPr>
              <a:t>用</a:t>
            </a:r>
            <a:r>
              <a:rPr lang="en-US" altLang="zh-CN" sz="2400">
                <a:solidFill>
                  <a:srgbClr val="000000"/>
                </a:solidFill>
                <a:latin typeface="Calibri" panose="020F0502020204030204" pitchFamily="34" charset="0"/>
                <a:sym typeface="Calibri" panose="020F0502020204030204" pitchFamily="34" charset="0"/>
              </a:rPr>
              <a:t>a/an, </a:t>
            </a:r>
            <a:r>
              <a:rPr lang="zh-CN" altLang="en-US" sz="2400">
                <a:solidFill>
                  <a:srgbClr val="000000"/>
                </a:solidFill>
                <a:latin typeface="Calibri" panose="020F0502020204030204" pitchFamily="34" charset="0"/>
                <a:sym typeface="Calibri" panose="020F0502020204030204" pitchFamily="34" charset="0"/>
              </a:rPr>
              <a:t>特指用</a:t>
            </a:r>
            <a:r>
              <a:rPr lang="en-US" altLang="zh-CN" sz="2400">
                <a:solidFill>
                  <a:srgbClr val="000000"/>
                </a:solidFill>
                <a:latin typeface="Calibri" panose="020F0502020204030204" pitchFamily="34" charset="0"/>
                <a:sym typeface="Calibri" panose="020F0502020204030204" pitchFamily="34" charset="0"/>
              </a:rPr>
              <a:t>the</a:t>
            </a:r>
            <a:r>
              <a:rPr lang="zh-CN" altLang="en-US" sz="2400">
                <a:solidFill>
                  <a:srgbClr val="000000"/>
                </a:solidFill>
                <a:latin typeface="Calibri" panose="020F0502020204030204" pitchFamily="34" charset="0"/>
                <a:sym typeface="Calibri" panose="020F0502020204030204" pitchFamily="34" charset="0"/>
              </a:rPr>
              <a:t>；</a:t>
            </a:r>
            <a:r>
              <a:rPr lang="zh-CN" altLang="en-US" sz="2400">
                <a:solidFill>
                  <a:srgbClr val="0000CC"/>
                </a:solidFill>
                <a:latin typeface="Calibri" panose="020F0502020204030204" pitchFamily="34" charset="0"/>
                <a:sym typeface="Calibri" panose="020F0502020204030204" pitchFamily="34" charset="0"/>
              </a:rPr>
              <a:t> </a:t>
            </a:r>
          </a:p>
        </p:txBody>
      </p:sp>
      <p:sp>
        <p:nvSpPr>
          <p:cNvPr id="86025" name="文本框 168968">
            <a:extLst>
              <a:ext uri="{FF2B5EF4-FFF2-40B4-BE49-F238E27FC236}">
                <a16:creationId xmlns:a16="http://schemas.microsoft.com/office/drawing/2014/main" id="{90859CFB-7FF0-4BF1-B89D-265C80B8CA84}"/>
              </a:ext>
            </a:extLst>
          </p:cNvPr>
          <p:cNvSpPr>
            <a:spLocks noChangeArrowheads="1"/>
          </p:cNvSpPr>
          <p:nvPr/>
        </p:nvSpPr>
        <p:spPr bwMode="auto">
          <a:xfrm>
            <a:off x="3502025" y="1268413"/>
            <a:ext cx="89408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a:solidFill>
                  <a:srgbClr val="000000"/>
                </a:solidFill>
                <a:latin typeface="Calibri" panose="020F0502020204030204" pitchFamily="34" charset="0"/>
                <a:sym typeface="Calibri" panose="020F0502020204030204" pitchFamily="34" charset="0"/>
              </a:rPr>
              <a:t>当空格后的名词在句中不作主语，表语或动词宾语时，</a:t>
            </a:r>
          </a:p>
          <a:p>
            <a:pPr>
              <a:spcBef>
                <a:spcPct val="50000"/>
              </a:spcBef>
            </a:pPr>
            <a:r>
              <a:rPr lang="zh-CN" altLang="en-US" sz="2400">
                <a:solidFill>
                  <a:srgbClr val="000000"/>
                </a:solidFill>
                <a:latin typeface="Calibri" panose="020F0502020204030204" pitchFamily="34" charset="0"/>
                <a:sym typeface="Calibri" panose="020F0502020204030204" pitchFamily="34" charset="0"/>
              </a:rPr>
              <a:t>填介词；关注“小词大意”，牢记搭配；</a:t>
            </a:r>
          </a:p>
        </p:txBody>
      </p:sp>
      <p:sp>
        <p:nvSpPr>
          <p:cNvPr id="86026" name="文本框 168969">
            <a:extLst>
              <a:ext uri="{FF2B5EF4-FFF2-40B4-BE49-F238E27FC236}">
                <a16:creationId xmlns:a16="http://schemas.microsoft.com/office/drawing/2014/main" id="{5AC989F0-9C05-4F74-ABF5-F8AF52751370}"/>
              </a:ext>
            </a:extLst>
          </p:cNvPr>
          <p:cNvSpPr>
            <a:spLocks noChangeArrowheads="1"/>
          </p:cNvSpPr>
          <p:nvPr/>
        </p:nvSpPr>
        <p:spPr bwMode="auto">
          <a:xfrm>
            <a:off x="3371850" y="2133600"/>
            <a:ext cx="8839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r>
              <a:rPr lang="zh-CN" altLang="en-US" sz="2400">
                <a:solidFill>
                  <a:srgbClr val="000000"/>
                </a:solidFill>
                <a:latin typeface="Calibri" panose="020F0502020204030204" pitchFamily="34" charset="0"/>
                <a:sym typeface="Calibri" panose="020F0502020204030204" pitchFamily="34" charset="0"/>
              </a:rPr>
              <a:t>空格前后都是句子；前后都是并列单词或短语</a:t>
            </a:r>
          </a:p>
          <a:p>
            <a:pPr>
              <a:buFont typeface="Arial" panose="020B0604020202020204" pitchFamily="34" charset="0"/>
              <a:buAutoNum type="arabicPeriod"/>
            </a:pPr>
            <a:r>
              <a:rPr lang="zh-CN" altLang="en-US" sz="2400">
                <a:solidFill>
                  <a:srgbClr val="000000"/>
                </a:solidFill>
                <a:latin typeface="Calibri" panose="020F0502020204030204" pitchFamily="34" charset="0"/>
                <a:sym typeface="Calibri" panose="020F0502020204030204" pitchFamily="34" charset="0"/>
              </a:rPr>
              <a:t>单词</a:t>
            </a:r>
            <a:r>
              <a:rPr lang="en-US" altLang="zh-CN" sz="2400">
                <a:solidFill>
                  <a:srgbClr val="000000"/>
                </a:solidFill>
                <a:latin typeface="Calibri" panose="020F0502020204030204" pitchFamily="34" charset="0"/>
                <a:sym typeface="Calibri" panose="020F0502020204030204" pitchFamily="34" charset="0"/>
              </a:rPr>
              <a:t>/</a:t>
            </a:r>
            <a:r>
              <a:rPr lang="zh-CN" altLang="en-US" sz="2400">
                <a:solidFill>
                  <a:srgbClr val="000000"/>
                </a:solidFill>
                <a:latin typeface="Calibri" panose="020F0502020204030204" pitchFamily="34" charset="0"/>
                <a:sym typeface="Calibri" panose="020F0502020204030204" pitchFamily="34" charset="0"/>
              </a:rPr>
              <a:t>短语</a:t>
            </a:r>
            <a:r>
              <a:rPr lang="en-US" altLang="zh-CN" sz="2400">
                <a:solidFill>
                  <a:srgbClr val="000000"/>
                </a:solidFill>
                <a:latin typeface="Calibri" panose="020F0502020204030204" pitchFamily="34" charset="0"/>
                <a:sym typeface="Calibri" panose="020F0502020204030204" pitchFamily="34" charset="0"/>
              </a:rPr>
              <a:t>+</a:t>
            </a:r>
            <a:r>
              <a:rPr lang="zh-CN" altLang="en-US" sz="2400" u="sng">
                <a:solidFill>
                  <a:srgbClr val="000000"/>
                </a:solidFill>
                <a:latin typeface="Calibri" panose="020F0502020204030204" pitchFamily="34" charset="0"/>
                <a:sym typeface="Calibri" panose="020F0502020204030204" pitchFamily="34" charset="0"/>
              </a:rPr>
              <a:t>并列连词</a:t>
            </a:r>
            <a:r>
              <a:rPr lang="en-US" altLang="zh-CN" sz="2400">
                <a:solidFill>
                  <a:srgbClr val="000000"/>
                </a:solidFill>
                <a:latin typeface="Calibri" panose="020F0502020204030204" pitchFamily="34" charset="0"/>
                <a:sym typeface="Calibri" panose="020F0502020204030204" pitchFamily="34" charset="0"/>
              </a:rPr>
              <a:t>+</a:t>
            </a:r>
            <a:r>
              <a:rPr lang="zh-CN" altLang="en-US" sz="2400">
                <a:solidFill>
                  <a:srgbClr val="000000"/>
                </a:solidFill>
                <a:latin typeface="Calibri" panose="020F0502020204030204" pitchFamily="34" charset="0"/>
                <a:sym typeface="Calibri" panose="020F0502020204030204" pitchFamily="34" charset="0"/>
              </a:rPr>
              <a:t>单词</a:t>
            </a:r>
            <a:r>
              <a:rPr lang="en-US" altLang="zh-CN" sz="2400">
                <a:solidFill>
                  <a:srgbClr val="000000"/>
                </a:solidFill>
                <a:latin typeface="Calibri" panose="020F0502020204030204" pitchFamily="34" charset="0"/>
                <a:sym typeface="Calibri" panose="020F0502020204030204" pitchFamily="34" charset="0"/>
              </a:rPr>
              <a:t>/</a:t>
            </a:r>
            <a:r>
              <a:rPr lang="zh-CN" altLang="en-US" sz="2400">
                <a:solidFill>
                  <a:srgbClr val="000000"/>
                </a:solidFill>
                <a:latin typeface="Calibri" panose="020F0502020204030204" pitchFamily="34" charset="0"/>
                <a:sym typeface="Calibri" panose="020F0502020204030204" pitchFamily="34" charset="0"/>
              </a:rPr>
              <a:t>短语；</a:t>
            </a:r>
          </a:p>
          <a:p>
            <a:r>
              <a:rPr lang="en-US" altLang="zh-CN" sz="2400">
                <a:solidFill>
                  <a:srgbClr val="000000"/>
                </a:solidFill>
                <a:latin typeface="Calibri" panose="020F0502020204030204" pitchFamily="34" charset="0"/>
                <a:sym typeface="Calibri" panose="020F0502020204030204" pitchFamily="34" charset="0"/>
              </a:rPr>
              <a:t>2. </a:t>
            </a:r>
            <a:r>
              <a:rPr lang="zh-CN" altLang="en-US" sz="2400">
                <a:solidFill>
                  <a:srgbClr val="000000"/>
                </a:solidFill>
                <a:latin typeface="Calibri" panose="020F0502020204030204" pitchFamily="34" charset="0"/>
                <a:sym typeface="Calibri" panose="020F0502020204030204" pitchFamily="34" charset="0"/>
              </a:rPr>
              <a:t>一个句子</a:t>
            </a:r>
            <a:r>
              <a:rPr lang="en-US" altLang="zh-CN" sz="2400">
                <a:solidFill>
                  <a:srgbClr val="000000"/>
                </a:solidFill>
                <a:latin typeface="Calibri" panose="020F0502020204030204" pitchFamily="34" charset="0"/>
                <a:sym typeface="Calibri" panose="020F0502020204030204" pitchFamily="34" charset="0"/>
              </a:rPr>
              <a:t>+</a:t>
            </a:r>
            <a:r>
              <a:rPr lang="zh-CN" altLang="en-US" sz="2400" u="sng">
                <a:solidFill>
                  <a:srgbClr val="000000"/>
                </a:solidFill>
                <a:latin typeface="Calibri" panose="020F0502020204030204" pitchFamily="34" charset="0"/>
                <a:sym typeface="Calibri" panose="020F0502020204030204" pitchFamily="34" charset="0"/>
              </a:rPr>
              <a:t>并连</a:t>
            </a:r>
            <a:r>
              <a:rPr lang="en-US" altLang="zh-CN" sz="2400" u="sng">
                <a:solidFill>
                  <a:srgbClr val="000000"/>
                </a:solidFill>
                <a:latin typeface="Calibri" panose="020F0502020204030204" pitchFamily="34" charset="0"/>
                <a:sym typeface="Calibri" panose="020F0502020204030204" pitchFamily="34" charset="0"/>
              </a:rPr>
              <a:t>/</a:t>
            </a:r>
            <a:r>
              <a:rPr lang="zh-CN" altLang="en-US" sz="2400" u="sng">
                <a:solidFill>
                  <a:srgbClr val="000000"/>
                </a:solidFill>
                <a:latin typeface="Calibri" panose="020F0502020204030204" pitchFamily="34" charset="0"/>
                <a:sym typeface="Calibri" panose="020F0502020204030204" pitchFamily="34" charset="0"/>
              </a:rPr>
              <a:t>从连</a:t>
            </a:r>
            <a:r>
              <a:rPr lang="en-US" altLang="zh-CN" sz="2400">
                <a:solidFill>
                  <a:srgbClr val="000000"/>
                </a:solidFill>
                <a:latin typeface="Calibri" panose="020F0502020204030204" pitchFamily="34" charset="0"/>
                <a:sym typeface="Calibri" panose="020F0502020204030204" pitchFamily="34" charset="0"/>
              </a:rPr>
              <a:t>+</a:t>
            </a:r>
            <a:r>
              <a:rPr lang="zh-CN" altLang="en-US" sz="2400">
                <a:solidFill>
                  <a:srgbClr val="000000"/>
                </a:solidFill>
                <a:latin typeface="Calibri" panose="020F0502020204030204" pitchFamily="34" charset="0"/>
                <a:sym typeface="Calibri" panose="020F0502020204030204" pitchFamily="34" charset="0"/>
              </a:rPr>
              <a:t>一个句子</a:t>
            </a:r>
          </a:p>
          <a:p>
            <a:r>
              <a:rPr lang="en-US" altLang="zh-CN" sz="2400">
                <a:solidFill>
                  <a:srgbClr val="000000"/>
                </a:solidFill>
                <a:latin typeface="Calibri" panose="020F0502020204030204" pitchFamily="34" charset="0"/>
                <a:sym typeface="Calibri" panose="020F0502020204030204" pitchFamily="34" charset="0"/>
              </a:rPr>
              <a:t>3. </a:t>
            </a:r>
            <a:r>
              <a:rPr lang="zh-CN" altLang="en-US" sz="2400" u="sng">
                <a:solidFill>
                  <a:srgbClr val="000000"/>
                </a:solidFill>
                <a:latin typeface="Calibri" panose="020F0502020204030204" pitchFamily="34" charset="0"/>
                <a:sym typeface="Calibri" panose="020F0502020204030204" pitchFamily="34" charset="0"/>
              </a:rPr>
              <a:t>从属连词</a:t>
            </a:r>
            <a:r>
              <a:rPr lang="en-US" altLang="zh-CN" sz="2400">
                <a:solidFill>
                  <a:srgbClr val="000000"/>
                </a:solidFill>
                <a:latin typeface="Calibri" panose="020F0502020204030204" pitchFamily="34" charset="0"/>
                <a:sym typeface="Calibri" panose="020F0502020204030204" pitchFamily="34" charset="0"/>
              </a:rPr>
              <a:t>+</a:t>
            </a:r>
            <a:r>
              <a:rPr lang="zh-CN" altLang="en-US" sz="2400">
                <a:solidFill>
                  <a:srgbClr val="000000"/>
                </a:solidFill>
                <a:latin typeface="Calibri" panose="020F0502020204030204" pitchFamily="34" charset="0"/>
                <a:sym typeface="Calibri" panose="020F0502020204030204" pitchFamily="34" charset="0"/>
              </a:rPr>
              <a:t>一个句子，一个句子（主句）；</a:t>
            </a:r>
          </a:p>
        </p:txBody>
      </p:sp>
      <p:sp>
        <p:nvSpPr>
          <p:cNvPr id="86027" name="左大括号 168970">
            <a:extLst>
              <a:ext uri="{FF2B5EF4-FFF2-40B4-BE49-F238E27FC236}">
                <a16:creationId xmlns:a16="http://schemas.microsoft.com/office/drawing/2014/main" id="{4623F86D-282C-4861-9F24-94D32BCDA64F}"/>
              </a:ext>
            </a:extLst>
          </p:cNvPr>
          <p:cNvSpPr>
            <a:spLocks/>
          </p:cNvSpPr>
          <p:nvPr/>
        </p:nvSpPr>
        <p:spPr bwMode="auto">
          <a:xfrm>
            <a:off x="3197225" y="4114800"/>
            <a:ext cx="304800" cy="1371600"/>
          </a:xfrm>
          <a:prstGeom prst="leftBrace">
            <a:avLst>
              <a:gd name="adj1" fmla="val 50000"/>
              <a:gd name="adj2" fmla="val 50000"/>
            </a:avLst>
          </a:prstGeom>
          <a:noFill/>
          <a:ln w="9525" cmpd="sng">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zh-CN" b="1">
              <a:solidFill>
                <a:srgbClr val="000000"/>
              </a:solidFill>
              <a:latin typeface="Calibri" panose="020F0502020204030204" pitchFamily="34" charset="0"/>
              <a:sym typeface="Calibri" panose="020F0502020204030204" pitchFamily="34" charset="0"/>
            </a:endParaRPr>
          </a:p>
        </p:txBody>
      </p:sp>
      <p:sp>
        <p:nvSpPr>
          <p:cNvPr id="86028" name="文本框 168971">
            <a:extLst>
              <a:ext uri="{FF2B5EF4-FFF2-40B4-BE49-F238E27FC236}">
                <a16:creationId xmlns:a16="http://schemas.microsoft.com/office/drawing/2014/main" id="{F839BEE2-DD27-4DA7-9A92-683F193557DB}"/>
              </a:ext>
            </a:extLst>
          </p:cNvPr>
          <p:cNvSpPr>
            <a:spLocks noChangeArrowheads="1"/>
          </p:cNvSpPr>
          <p:nvPr/>
        </p:nvSpPr>
        <p:spPr bwMode="auto">
          <a:xfrm>
            <a:off x="3400425" y="3810000"/>
            <a:ext cx="680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a:solidFill>
                  <a:srgbClr val="000000"/>
                </a:solidFill>
                <a:latin typeface="Calibri" panose="020F0502020204030204" pitchFamily="34" charset="0"/>
                <a:sym typeface="Calibri" panose="020F0502020204030204" pitchFamily="34" charset="0"/>
              </a:rPr>
              <a:t>人称代词、不定代词、反身代词</a:t>
            </a:r>
          </a:p>
        </p:txBody>
      </p:sp>
      <p:sp>
        <p:nvSpPr>
          <p:cNvPr id="86029" name="文本框 168972">
            <a:extLst>
              <a:ext uri="{FF2B5EF4-FFF2-40B4-BE49-F238E27FC236}">
                <a16:creationId xmlns:a16="http://schemas.microsoft.com/office/drawing/2014/main" id="{B3C38A39-0EC2-4369-85B8-01D48C07A296}"/>
              </a:ext>
            </a:extLst>
          </p:cNvPr>
          <p:cNvSpPr>
            <a:spLocks noChangeArrowheads="1"/>
          </p:cNvSpPr>
          <p:nvPr/>
        </p:nvSpPr>
        <p:spPr bwMode="auto">
          <a:xfrm>
            <a:off x="3400425" y="4267200"/>
            <a:ext cx="88392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a:solidFill>
                  <a:srgbClr val="000000"/>
                </a:solidFill>
                <a:latin typeface="Calibri" panose="020F0502020204030204" pitchFamily="34" charset="0"/>
                <a:sym typeface="Calibri" panose="020F0502020204030204" pitchFamily="34" charset="0"/>
              </a:rPr>
              <a:t>形容词性物主代词后必须加名词</a:t>
            </a:r>
            <a:r>
              <a:rPr lang="en-US" altLang="zh-CN" sz="2400">
                <a:solidFill>
                  <a:srgbClr val="000000"/>
                </a:solidFill>
                <a:latin typeface="Calibri" panose="020F0502020204030204" pitchFamily="34" charset="0"/>
                <a:sym typeface="Calibri" panose="020F0502020204030204" pitchFamily="34" charset="0"/>
              </a:rPr>
              <a:t>; </a:t>
            </a:r>
            <a:r>
              <a:rPr lang="zh-CN" altLang="en-US" sz="2400">
                <a:solidFill>
                  <a:srgbClr val="000000"/>
                </a:solidFill>
                <a:latin typeface="Calibri" panose="020F0502020204030204" pitchFamily="34" charset="0"/>
                <a:sym typeface="Calibri" panose="020F0502020204030204" pitchFamily="34" charset="0"/>
              </a:rPr>
              <a:t>名词性物主代词作主语</a:t>
            </a:r>
          </a:p>
          <a:p>
            <a:pPr>
              <a:spcBef>
                <a:spcPct val="50000"/>
              </a:spcBef>
            </a:pPr>
            <a:r>
              <a:rPr lang="zh-CN" altLang="en-US" sz="2400">
                <a:solidFill>
                  <a:srgbClr val="000000"/>
                </a:solidFill>
                <a:latin typeface="Calibri" panose="020F0502020204030204" pitchFamily="34" charset="0"/>
                <a:sym typeface="Calibri" panose="020F0502020204030204" pitchFamily="34" charset="0"/>
              </a:rPr>
              <a:t>，宾语，本身就是名词，后不需加名词</a:t>
            </a:r>
          </a:p>
        </p:txBody>
      </p:sp>
      <p:sp>
        <p:nvSpPr>
          <p:cNvPr id="86030" name="文本框 168973">
            <a:extLst>
              <a:ext uri="{FF2B5EF4-FFF2-40B4-BE49-F238E27FC236}">
                <a16:creationId xmlns:a16="http://schemas.microsoft.com/office/drawing/2014/main" id="{957AB2B6-7F9A-407D-9479-6528203FBC76}"/>
              </a:ext>
            </a:extLst>
          </p:cNvPr>
          <p:cNvSpPr>
            <a:spLocks noChangeArrowheads="1"/>
          </p:cNvSpPr>
          <p:nvPr/>
        </p:nvSpPr>
        <p:spPr bwMode="auto">
          <a:xfrm>
            <a:off x="3400425" y="5257800"/>
            <a:ext cx="172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2400">
                <a:solidFill>
                  <a:srgbClr val="000000"/>
                </a:solidFill>
                <a:latin typeface="Calibri" panose="020F0502020204030204" pitchFamily="34" charset="0"/>
                <a:sym typeface="Calibri" panose="020F0502020204030204" pitchFamily="34" charset="0"/>
              </a:rPr>
              <a:t>It</a:t>
            </a:r>
            <a:r>
              <a:rPr lang="zh-CN" altLang="en-US" sz="2400">
                <a:solidFill>
                  <a:srgbClr val="000000"/>
                </a:solidFill>
                <a:latin typeface="Calibri" panose="020F0502020204030204" pitchFamily="34" charset="0"/>
                <a:sym typeface="Calibri" panose="020F0502020204030204" pitchFamily="34" charset="0"/>
              </a:rPr>
              <a:t>的用法 </a:t>
            </a:r>
          </a:p>
        </p:txBody>
      </p:sp>
      <p:sp>
        <p:nvSpPr>
          <p:cNvPr id="86031" name="文本框 168974">
            <a:extLst>
              <a:ext uri="{FF2B5EF4-FFF2-40B4-BE49-F238E27FC236}">
                <a16:creationId xmlns:a16="http://schemas.microsoft.com/office/drawing/2014/main" id="{1EA3F4A4-3FE7-40BE-B58A-8DFD1CC57AA5}"/>
              </a:ext>
            </a:extLst>
          </p:cNvPr>
          <p:cNvSpPr>
            <a:spLocks noChangeArrowheads="1"/>
          </p:cNvSpPr>
          <p:nvPr/>
        </p:nvSpPr>
        <p:spPr bwMode="auto">
          <a:xfrm>
            <a:off x="5534025" y="5162550"/>
            <a:ext cx="4673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a:solidFill>
                  <a:srgbClr val="660033"/>
                </a:solidFill>
                <a:latin typeface="Calibri" panose="020F0502020204030204" pitchFamily="34" charset="0"/>
                <a:sym typeface="Calibri" panose="020F0502020204030204" pitchFamily="34" charset="0"/>
              </a:rPr>
              <a:t>指代上文事物</a:t>
            </a:r>
          </a:p>
          <a:p>
            <a:r>
              <a:rPr lang="zh-CN" altLang="en-US" sz="2400">
                <a:solidFill>
                  <a:srgbClr val="660033"/>
                </a:solidFill>
                <a:latin typeface="Calibri" panose="020F0502020204030204" pitchFamily="34" charset="0"/>
                <a:sym typeface="Calibri" panose="020F0502020204030204" pitchFamily="34" charset="0"/>
              </a:rPr>
              <a:t>形式主语</a:t>
            </a:r>
          </a:p>
          <a:p>
            <a:r>
              <a:rPr lang="zh-CN" altLang="en-US" sz="2400">
                <a:solidFill>
                  <a:srgbClr val="660033"/>
                </a:solidFill>
                <a:latin typeface="Calibri" panose="020F0502020204030204" pitchFamily="34" charset="0"/>
                <a:sym typeface="Calibri" panose="020F0502020204030204" pitchFamily="34" charset="0"/>
              </a:rPr>
              <a:t>形式宾语</a:t>
            </a:r>
          </a:p>
          <a:p>
            <a:r>
              <a:rPr lang="zh-CN" altLang="en-US" sz="2400">
                <a:solidFill>
                  <a:srgbClr val="660033"/>
                </a:solidFill>
                <a:latin typeface="Calibri" panose="020F0502020204030204" pitchFamily="34" charset="0"/>
                <a:sym typeface="Calibri" panose="020F0502020204030204" pitchFamily="34" charset="0"/>
              </a:rPr>
              <a:t>强调句型</a:t>
            </a:r>
          </a:p>
        </p:txBody>
      </p:sp>
      <p:sp>
        <p:nvSpPr>
          <p:cNvPr id="86032" name="左大括号 168975">
            <a:extLst>
              <a:ext uri="{FF2B5EF4-FFF2-40B4-BE49-F238E27FC236}">
                <a16:creationId xmlns:a16="http://schemas.microsoft.com/office/drawing/2014/main" id="{2DFCC730-9923-4478-AB27-3AE57D7DE8AB}"/>
              </a:ext>
            </a:extLst>
          </p:cNvPr>
          <p:cNvSpPr>
            <a:spLocks/>
          </p:cNvSpPr>
          <p:nvPr/>
        </p:nvSpPr>
        <p:spPr bwMode="auto">
          <a:xfrm>
            <a:off x="5195888" y="5300663"/>
            <a:ext cx="287337" cy="1296987"/>
          </a:xfrm>
          <a:prstGeom prst="leftBrace">
            <a:avLst>
              <a:gd name="adj1" fmla="val 50070"/>
              <a:gd name="adj2" fmla="val 50000"/>
            </a:avLst>
          </a:prstGeom>
          <a:noFill/>
          <a:ln w="9525"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zh-CN" altLang="zh-CN" b="1">
              <a:solidFill>
                <a:srgbClr val="000000"/>
              </a:solidFill>
              <a:latin typeface="Calibri" panose="020F0502020204030204" pitchFamily="34" charset="0"/>
              <a:sym typeface="Calibri" panose="020F0502020204030204" pitchFamily="34" charset="0"/>
            </a:endParaRPr>
          </a:p>
        </p:txBody>
      </p:sp>
    </p:spTree>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object 11">
            <a:extLst>
              <a:ext uri="{FF2B5EF4-FFF2-40B4-BE49-F238E27FC236}">
                <a16:creationId xmlns:a16="http://schemas.microsoft.com/office/drawing/2014/main" id="{CA027138-A78E-49BD-9C01-E90A1EA1BBD0}"/>
              </a:ext>
            </a:extLst>
          </p:cNvPr>
          <p:cNvSpPr>
            <a:spLocks noChangeArrowheads="1"/>
          </p:cNvSpPr>
          <p:nvPr/>
        </p:nvSpPr>
        <p:spPr bwMode="auto">
          <a:xfrm>
            <a:off x="1489075" y="676275"/>
            <a:ext cx="8748713"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335" rIns="0" bIns="0">
            <a:spAutoFit/>
          </a:bodyPr>
          <a:lstStyle>
            <a:lvl1pPr marL="127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spcBef>
                <a:spcPts val="100"/>
              </a:spcBef>
            </a:pPr>
            <a:r>
              <a:rPr lang="zh-CN" altLang="en-US" sz="3600" b="1">
                <a:solidFill>
                  <a:srgbClr val="FF0066"/>
                </a:solidFill>
                <a:latin typeface="楷体" panose="02010609060101010101" pitchFamily="49" charset="-122"/>
                <a:ea typeface="楷体" panose="02010609060101010101" pitchFamily="49" charset="-122"/>
                <a:sym typeface="Arial" panose="020B0604020202020204" pitchFamily="34" charset="0"/>
              </a:rPr>
              <a:t>考点预测与备考建议</a:t>
            </a:r>
          </a:p>
        </p:txBody>
      </p:sp>
      <p:sp>
        <p:nvSpPr>
          <p:cNvPr id="87043" name="object 12">
            <a:extLst>
              <a:ext uri="{FF2B5EF4-FFF2-40B4-BE49-F238E27FC236}">
                <a16:creationId xmlns:a16="http://schemas.microsoft.com/office/drawing/2014/main" id="{097CE01B-AA13-41A5-BE68-AF7A4980ECCD}"/>
              </a:ext>
            </a:extLst>
          </p:cNvPr>
          <p:cNvSpPr>
            <a:spLocks noChangeArrowheads="1"/>
          </p:cNvSpPr>
          <p:nvPr/>
        </p:nvSpPr>
        <p:spPr bwMode="auto">
          <a:xfrm>
            <a:off x="666750" y="1831975"/>
            <a:ext cx="10175875"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335" rIns="0" bIns="0">
            <a:spAutoFit/>
          </a:bodyPr>
          <a:lstStyle>
            <a:lvl1pPr marL="127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just">
              <a:lnSpc>
                <a:spcPct val="140000"/>
              </a:lnSpc>
              <a:spcBef>
                <a:spcPts val="100"/>
              </a:spcBef>
            </a:pPr>
            <a:r>
              <a:rPr lang="zh-CN" altLang="en-US" sz="2800" b="1">
                <a:solidFill>
                  <a:srgbClr val="0D0D0D"/>
                </a:solidFill>
                <a:latin typeface="楷体" panose="02010609060101010101" pitchFamily="49" charset="-122"/>
                <a:ea typeface="楷体" panose="02010609060101010101" pitchFamily="49" charset="-122"/>
                <a:sym typeface="微软雅黑" panose="020B0503020204020204" pitchFamily="34" charset="-122"/>
              </a:rPr>
              <a:t>语法填空板块，文章长度为200词左右，提示词</a:t>
            </a:r>
            <a:r>
              <a:rPr lang="en-US" altLang="zh-CN" sz="2800" b="1">
                <a:solidFill>
                  <a:srgbClr val="0D0D0D"/>
                </a:solidFill>
                <a:latin typeface="楷体" panose="02010609060101010101" pitchFamily="49" charset="-122"/>
                <a:ea typeface="楷体" panose="02010609060101010101" pitchFamily="49" charset="-122"/>
                <a:sym typeface="微软雅黑" panose="020B0503020204020204" pitchFamily="34" charset="-122"/>
              </a:rPr>
              <a:t>6-</a:t>
            </a:r>
            <a:r>
              <a:rPr lang="zh-CN" altLang="en-US" sz="2800" b="1">
                <a:solidFill>
                  <a:srgbClr val="0D0D0D"/>
                </a:solidFill>
                <a:latin typeface="楷体" panose="02010609060101010101" pitchFamily="49" charset="-122"/>
                <a:ea typeface="楷体" panose="02010609060101010101" pitchFamily="49" charset="-122"/>
                <a:sym typeface="微软雅黑" panose="020B0503020204020204" pitchFamily="34" charset="-122"/>
              </a:rPr>
              <a:t>7个，其中动词是重点（3—5 个），同时可能涉及名词和形容词等;有1小题左右填多词（动词时态、动词语态、非谓语动 词、形容词或副词的比较级考向或最高级等）预测考点以动词时态、非谓语动词和词 性转换为主（高频点）、名词复数、介词、冠词、连词、代词等考点为辅。</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5">
            <a:extLst>
              <a:ext uri="{FF2B5EF4-FFF2-40B4-BE49-F238E27FC236}">
                <a16:creationId xmlns:a16="http://schemas.microsoft.com/office/drawing/2014/main" id="{99513E78-DD68-48E4-A293-F25EF1CCD070}"/>
              </a:ext>
            </a:extLst>
          </p:cNvPr>
          <p:cNvSpPr>
            <a:spLocks noGrp="1"/>
          </p:cNvSpPr>
          <p:nvPr>
            <p:ph type="sldNum" sz="quarter" idx="12"/>
          </p:nvPr>
        </p:nvSpPr>
        <p:spPr/>
        <p:txBody>
          <a:bodyPr/>
          <a:lstStyle/>
          <a:p>
            <a:fld id="{95B85DB2-9A23-4554-97AD-B29963B44B43}" type="slidenum">
              <a:rPr lang="zh-CN" altLang="en-US"/>
              <a:pPr/>
              <a:t>84</a:t>
            </a:fld>
            <a:endParaRPr lang="zh-CN" altLang="en-US" sz="1800">
              <a:solidFill>
                <a:schemeClr val="tx1"/>
              </a:solidFill>
            </a:endParaRPr>
          </a:p>
        </p:txBody>
      </p:sp>
      <p:sp>
        <p:nvSpPr>
          <p:cNvPr id="88066" name="object 11">
            <a:extLst>
              <a:ext uri="{FF2B5EF4-FFF2-40B4-BE49-F238E27FC236}">
                <a16:creationId xmlns:a16="http://schemas.microsoft.com/office/drawing/2014/main" id="{C0898092-BD59-4F1C-BA4D-127ECF8E0F76}"/>
              </a:ext>
            </a:extLst>
          </p:cNvPr>
          <p:cNvSpPr>
            <a:spLocks noChangeArrowheads="1"/>
          </p:cNvSpPr>
          <p:nvPr/>
        </p:nvSpPr>
        <p:spPr bwMode="auto">
          <a:xfrm>
            <a:off x="1417638" y="404813"/>
            <a:ext cx="8666162"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335" rIns="0" bIns="0">
            <a:spAutoFit/>
          </a:bodyPr>
          <a:lstStyle>
            <a:lvl1pPr marL="127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spcBef>
                <a:spcPts val="100"/>
              </a:spcBef>
            </a:pPr>
            <a:r>
              <a:rPr lang="zh-CN" altLang="en-US" sz="3600" b="1">
                <a:solidFill>
                  <a:srgbClr val="FF0066"/>
                </a:solidFill>
                <a:latin typeface="楷体" panose="02010609060101010101" pitchFamily="49" charset="-122"/>
                <a:ea typeface="楷体" panose="02010609060101010101" pitchFamily="49" charset="-122"/>
                <a:sym typeface="Arial" panose="020B0604020202020204" pitchFamily="34" charset="0"/>
              </a:rPr>
              <a:t>考点预测与备考建议</a:t>
            </a:r>
            <a:endParaRPr lang="zh-CN" altLang="en-US" sz="3600" b="1">
              <a:solidFill>
                <a:srgbClr val="FFFFFF"/>
              </a:solidFill>
              <a:latin typeface="黑体" panose="02010609060101010101" pitchFamily="49" charset="-122"/>
              <a:ea typeface="微软雅黑" panose="020B0503020204020204" pitchFamily="34" charset="-122"/>
              <a:sym typeface="黑体" panose="02010609060101010101" pitchFamily="49" charset="-122"/>
            </a:endParaRPr>
          </a:p>
        </p:txBody>
      </p:sp>
      <p:sp>
        <p:nvSpPr>
          <p:cNvPr id="88067" name="object 12">
            <a:extLst>
              <a:ext uri="{FF2B5EF4-FFF2-40B4-BE49-F238E27FC236}">
                <a16:creationId xmlns:a16="http://schemas.microsoft.com/office/drawing/2014/main" id="{B029AA65-A18F-4496-BFF9-A614274A46BD}"/>
              </a:ext>
            </a:extLst>
          </p:cNvPr>
          <p:cNvSpPr>
            <a:spLocks noChangeArrowheads="1"/>
          </p:cNvSpPr>
          <p:nvPr/>
        </p:nvSpPr>
        <p:spPr bwMode="auto">
          <a:xfrm>
            <a:off x="1079500" y="1319213"/>
            <a:ext cx="10180638"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nSpc>
                <a:spcPct val="110000"/>
              </a:lnSpc>
              <a:spcBef>
                <a:spcPts val="100"/>
              </a:spcBef>
            </a:pPr>
            <a:r>
              <a:rPr lang="zh-CN" altLang="zh-CN" sz="2800" b="1">
                <a:solidFill>
                  <a:srgbClr val="0D0D0D"/>
                </a:solidFill>
                <a:latin typeface="楷体" panose="02010609060101010101" pitchFamily="49" charset="-122"/>
                <a:ea typeface="楷体" panose="02010609060101010101" pitchFamily="49" charset="-122"/>
                <a:sym typeface="微软雅黑" panose="020B0503020204020204" pitchFamily="34" charset="-122"/>
              </a:rPr>
              <a:t>特别想强调一下词性变化这个考点。纵观全国卷7年接近20套试题，从考查层次上来说，从最初考查比较简单的高频常用词例如culture变cultural等，到18-20年出现非高频词的hugely/poorly，拼写比 较复杂的compete变competition， 特殊拼写curious变curiosity，gentle变gently，（此次联考 中出现的value变valuable, specific变specifically）以及一些突破常规考点的如同源名词science变 scientist，名词变动词strength变strengthen, 较长的动词believe变为较短的名词belief，较长的分 词/形容词interesting改为较短的名词原形interest等</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灯片编号占位符 5">
            <a:extLst>
              <a:ext uri="{FF2B5EF4-FFF2-40B4-BE49-F238E27FC236}">
                <a16:creationId xmlns:a16="http://schemas.microsoft.com/office/drawing/2014/main" id="{F379C0B6-F347-4C59-9244-ECE100F0724B}"/>
              </a:ext>
            </a:extLst>
          </p:cNvPr>
          <p:cNvSpPr>
            <a:spLocks noGrp="1"/>
          </p:cNvSpPr>
          <p:nvPr>
            <p:ph type="sldNum" sz="quarter" idx="12"/>
          </p:nvPr>
        </p:nvSpPr>
        <p:spPr/>
        <p:txBody>
          <a:bodyPr/>
          <a:lstStyle/>
          <a:p>
            <a:fld id="{74FB89B5-F901-49EE-A1EF-AE5D20AEB6B4}" type="slidenum">
              <a:rPr lang="zh-CN" altLang="en-US"/>
              <a:pPr/>
              <a:t>85</a:t>
            </a:fld>
            <a:endParaRPr lang="zh-CN" altLang="en-US" sz="1800">
              <a:solidFill>
                <a:schemeClr val="tx1"/>
              </a:solidFill>
            </a:endParaRPr>
          </a:p>
        </p:txBody>
      </p:sp>
      <p:pic>
        <p:nvPicPr>
          <p:cNvPr id="89090" name="图片 6">
            <a:extLst>
              <a:ext uri="{FF2B5EF4-FFF2-40B4-BE49-F238E27FC236}">
                <a16:creationId xmlns:a16="http://schemas.microsoft.com/office/drawing/2014/main" id="{E701D40E-B2BB-45FA-9F2A-ED958E55C7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763" y="231775"/>
            <a:ext cx="115570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图片 1">
            <a:extLst>
              <a:ext uri="{FF2B5EF4-FFF2-40B4-BE49-F238E27FC236}">
                <a16:creationId xmlns:a16="http://schemas.microsoft.com/office/drawing/2014/main" id="{A8CE6845-A618-4421-9F79-EE18D430D4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0" y="0"/>
            <a:ext cx="11017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文本框 4">
            <a:extLst>
              <a:ext uri="{FF2B5EF4-FFF2-40B4-BE49-F238E27FC236}">
                <a16:creationId xmlns:a16="http://schemas.microsoft.com/office/drawing/2014/main" id="{0A6DEE47-FBEF-4373-BE1C-0CC45C6D8C5A}"/>
              </a:ext>
            </a:extLst>
          </p:cNvPr>
          <p:cNvSpPr>
            <a:spLocks noChangeArrowheads="1"/>
          </p:cNvSpPr>
          <p:nvPr/>
        </p:nvSpPr>
        <p:spPr bwMode="auto">
          <a:xfrm>
            <a:off x="8564563" y="6396038"/>
            <a:ext cx="1814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Ⅰ</a:t>
            </a:r>
            <a:endParaRPr lang="zh-CN" altLang="en-US" sz="2400" b="1" u="sng">
              <a:solidFill>
                <a:srgbClr val="FF0000"/>
              </a:solidFill>
              <a:ea typeface="微软雅黑" panose="020B0503020204020204" pitchFamily="34" charset="-122"/>
              <a:sym typeface="Arial" panose="020B0604020202020204" pitchFamily="34" charset="0"/>
            </a:endParaRPr>
          </a:p>
        </p:txBody>
      </p:sp>
      <p:sp>
        <p:nvSpPr>
          <p:cNvPr id="89093" name="文本框 7">
            <a:extLst>
              <a:ext uri="{FF2B5EF4-FFF2-40B4-BE49-F238E27FC236}">
                <a16:creationId xmlns:a16="http://schemas.microsoft.com/office/drawing/2014/main" id="{6F9363C6-F83F-4095-8D35-FA548DB0EF87}"/>
              </a:ext>
            </a:extLst>
          </p:cNvPr>
          <p:cNvSpPr>
            <a:spLocks noChangeArrowheads="1"/>
          </p:cNvSpPr>
          <p:nvPr/>
        </p:nvSpPr>
        <p:spPr bwMode="auto">
          <a:xfrm>
            <a:off x="9896475" y="368300"/>
            <a:ext cx="2063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b="1">
                <a:solidFill>
                  <a:srgbClr val="FF0000"/>
                </a:solidFill>
                <a:ea typeface="微软雅黑" panose="020B0503020204020204" pitchFamily="34" charset="-122"/>
                <a:sym typeface="Arial" panose="020B0604020202020204" pitchFamily="34" charset="0"/>
              </a:rPr>
              <a:t>56 scientifically</a:t>
            </a:r>
            <a:endParaRPr lang="zh-CN" altLang="en-US" b="1">
              <a:solidFill>
                <a:srgbClr val="FF0000"/>
              </a:solidFill>
              <a:ea typeface="微软雅黑" panose="020B0503020204020204" pitchFamily="34" charset="-122"/>
              <a:sym typeface="Arial" panose="020B0604020202020204" pitchFamily="34" charset="0"/>
            </a:endParaRPr>
          </a:p>
        </p:txBody>
      </p:sp>
      <p:sp>
        <p:nvSpPr>
          <p:cNvPr id="89094" name="文本框 8">
            <a:extLst>
              <a:ext uri="{FF2B5EF4-FFF2-40B4-BE49-F238E27FC236}">
                <a16:creationId xmlns:a16="http://schemas.microsoft.com/office/drawing/2014/main" id="{A8B6E7FD-2CDC-4FDB-ADA4-E8554B6D2D45}"/>
              </a:ext>
            </a:extLst>
          </p:cNvPr>
          <p:cNvSpPr>
            <a:spLocks noChangeArrowheads="1"/>
          </p:cNvSpPr>
          <p:nvPr/>
        </p:nvSpPr>
        <p:spPr bwMode="auto">
          <a:xfrm>
            <a:off x="2332038" y="736600"/>
            <a:ext cx="2063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b="1">
                <a:solidFill>
                  <a:srgbClr val="FF0000"/>
                </a:solidFill>
                <a:ea typeface="微软雅黑" panose="020B0503020204020204" pitchFamily="34" charset="-122"/>
                <a:sym typeface="Arial" panose="020B0604020202020204" pitchFamily="34" charset="0"/>
              </a:rPr>
              <a:t>57 discovery</a:t>
            </a:r>
            <a:endParaRPr lang="zh-CN" altLang="en-US" b="1">
              <a:solidFill>
                <a:srgbClr val="FF0000"/>
              </a:solidFill>
              <a:ea typeface="微软雅黑" panose="020B0503020204020204" pitchFamily="34" charset="-122"/>
              <a:sym typeface="Arial" panose="020B0604020202020204" pitchFamily="34" charset="0"/>
            </a:endParaRPr>
          </a:p>
        </p:txBody>
      </p:sp>
      <p:sp>
        <p:nvSpPr>
          <p:cNvPr id="89095" name="文本框 9">
            <a:extLst>
              <a:ext uri="{FF2B5EF4-FFF2-40B4-BE49-F238E27FC236}">
                <a16:creationId xmlns:a16="http://schemas.microsoft.com/office/drawing/2014/main" id="{DDAE8F15-A02F-437E-B09D-3E48B8E6F4FE}"/>
              </a:ext>
            </a:extLst>
          </p:cNvPr>
          <p:cNvSpPr>
            <a:spLocks noChangeArrowheads="1"/>
          </p:cNvSpPr>
          <p:nvPr/>
        </p:nvSpPr>
        <p:spPr bwMode="auto">
          <a:xfrm>
            <a:off x="5197475" y="1106488"/>
            <a:ext cx="2063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b="1">
                <a:solidFill>
                  <a:srgbClr val="FF0000"/>
                </a:solidFill>
                <a:ea typeface="微软雅黑" panose="020B0503020204020204" pitchFamily="34" charset="-122"/>
                <a:sym typeface="Arial" panose="020B0604020202020204" pitchFamily="34" charset="0"/>
              </a:rPr>
              <a:t>58 identified</a:t>
            </a:r>
            <a:endParaRPr lang="zh-CN" altLang="en-US" b="1">
              <a:solidFill>
                <a:srgbClr val="FF0000"/>
              </a:solidFill>
              <a:ea typeface="微软雅黑" panose="020B0503020204020204" pitchFamily="34" charset="-122"/>
              <a:sym typeface="Arial" panose="020B0604020202020204" pitchFamily="34" charset="0"/>
            </a:endParaRPr>
          </a:p>
        </p:txBody>
      </p:sp>
      <p:sp>
        <p:nvSpPr>
          <p:cNvPr id="89096" name="文本框 10">
            <a:extLst>
              <a:ext uri="{FF2B5EF4-FFF2-40B4-BE49-F238E27FC236}">
                <a16:creationId xmlns:a16="http://schemas.microsoft.com/office/drawing/2014/main" id="{539D7CF4-133E-4CFC-AE67-08B3C3C8FC9D}"/>
              </a:ext>
            </a:extLst>
          </p:cNvPr>
          <p:cNvSpPr>
            <a:spLocks noChangeArrowheads="1"/>
          </p:cNvSpPr>
          <p:nvPr/>
        </p:nvSpPr>
        <p:spPr bwMode="auto">
          <a:xfrm>
            <a:off x="8145463" y="1917700"/>
            <a:ext cx="2063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b="1">
                <a:solidFill>
                  <a:srgbClr val="FF0000"/>
                </a:solidFill>
                <a:ea typeface="微软雅黑" panose="020B0503020204020204" pitchFamily="34" charset="-122"/>
                <a:sym typeface="Arial" panose="020B0604020202020204" pitchFamily="34" charset="0"/>
              </a:rPr>
              <a:t>59 in</a:t>
            </a:r>
            <a:endParaRPr lang="zh-CN" altLang="en-US" b="1">
              <a:solidFill>
                <a:srgbClr val="FF0000"/>
              </a:solidFill>
              <a:ea typeface="微软雅黑" panose="020B0503020204020204" pitchFamily="34" charset="-122"/>
              <a:sym typeface="Arial" panose="020B0604020202020204" pitchFamily="34" charset="0"/>
            </a:endParaRPr>
          </a:p>
        </p:txBody>
      </p:sp>
      <p:sp>
        <p:nvSpPr>
          <p:cNvPr id="89097" name="文本框 11">
            <a:extLst>
              <a:ext uri="{FF2B5EF4-FFF2-40B4-BE49-F238E27FC236}">
                <a16:creationId xmlns:a16="http://schemas.microsoft.com/office/drawing/2014/main" id="{37D303AE-944A-4C0F-BD02-29DE776B55CF}"/>
              </a:ext>
            </a:extLst>
          </p:cNvPr>
          <p:cNvSpPr>
            <a:spLocks noChangeArrowheads="1"/>
          </p:cNvSpPr>
          <p:nvPr/>
        </p:nvSpPr>
        <p:spPr bwMode="auto">
          <a:xfrm>
            <a:off x="1757363" y="3240088"/>
            <a:ext cx="2063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b="1">
                <a:solidFill>
                  <a:srgbClr val="FF0000"/>
                </a:solidFill>
                <a:ea typeface="微软雅黑" panose="020B0503020204020204" pitchFamily="34" charset="-122"/>
                <a:sym typeface="Arial" panose="020B0604020202020204" pitchFamily="34" charset="0"/>
              </a:rPr>
              <a:t>60 an</a:t>
            </a:r>
            <a:endParaRPr lang="zh-CN" altLang="en-US" b="1">
              <a:solidFill>
                <a:srgbClr val="FF0000"/>
              </a:solidFill>
              <a:ea typeface="微软雅黑" panose="020B0503020204020204" pitchFamily="34" charset="-122"/>
              <a:sym typeface="Arial" panose="020B0604020202020204" pitchFamily="34" charset="0"/>
            </a:endParaRPr>
          </a:p>
        </p:txBody>
      </p:sp>
      <p:sp>
        <p:nvSpPr>
          <p:cNvPr id="89098" name="文本框 12">
            <a:extLst>
              <a:ext uri="{FF2B5EF4-FFF2-40B4-BE49-F238E27FC236}">
                <a16:creationId xmlns:a16="http://schemas.microsoft.com/office/drawing/2014/main" id="{25433221-AA7B-470D-AA84-8207C55B26FE}"/>
              </a:ext>
            </a:extLst>
          </p:cNvPr>
          <p:cNvSpPr>
            <a:spLocks noChangeArrowheads="1"/>
          </p:cNvSpPr>
          <p:nvPr/>
        </p:nvSpPr>
        <p:spPr bwMode="auto">
          <a:xfrm>
            <a:off x="5003800" y="3613150"/>
            <a:ext cx="2063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b="1">
                <a:solidFill>
                  <a:srgbClr val="FF0000"/>
                </a:solidFill>
                <a:ea typeface="微软雅黑" panose="020B0503020204020204" pitchFamily="34" charset="-122"/>
                <a:sym typeface="Arial" panose="020B0604020202020204" pitchFamily="34" charset="0"/>
              </a:rPr>
              <a:t>61 is expected</a:t>
            </a:r>
            <a:endParaRPr lang="zh-CN" altLang="en-US" b="1">
              <a:solidFill>
                <a:srgbClr val="FF0000"/>
              </a:solidFill>
              <a:ea typeface="微软雅黑" panose="020B0503020204020204" pitchFamily="34" charset="-122"/>
              <a:sym typeface="Arial" panose="020B0604020202020204" pitchFamily="34" charset="0"/>
            </a:endParaRPr>
          </a:p>
        </p:txBody>
      </p:sp>
      <p:sp>
        <p:nvSpPr>
          <p:cNvPr id="89099" name="文本框 13">
            <a:extLst>
              <a:ext uri="{FF2B5EF4-FFF2-40B4-BE49-F238E27FC236}">
                <a16:creationId xmlns:a16="http://schemas.microsoft.com/office/drawing/2014/main" id="{5F295E6C-CF8F-4622-BCEB-970A967053F3}"/>
              </a:ext>
            </a:extLst>
          </p:cNvPr>
          <p:cNvSpPr>
            <a:spLocks noChangeArrowheads="1"/>
          </p:cNvSpPr>
          <p:nvPr/>
        </p:nvSpPr>
        <p:spPr bwMode="auto">
          <a:xfrm>
            <a:off x="3971925" y="3983038"/>
            <a:ext cx="2063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b="1">
                <a:solidFill>
                  <a:srgbClr val="FF0000"/>
                </a:solidFill>
                <a:ea typeface="微软雅黑" panose="020B0503020204020204" pitchFamily="34" charset="-122"/>
                <a:sym typeface="Arial" panose="020B0604020202020204" pitchFamily="34" charset="0"/>
              </a:rPr>
              <a:t>62 noting</a:t>
            </a:r>
            <a:endParaRPr lang="zh-CN" altLang="en-US" b="1">
              <a:solidFill>
                <a:srgbClr val="FF0000"/>
              </a:solidFill>
              <a:ea typeface="微软雅黑" panose="020B0503020204020204" pitchFamily="34" charset="-122"/>
              <a:sym typeface="Arial" panose="020B0604020202020204" pitchFamily="34" charset="0"/>
            </a:endParaRPr>
          </a:p>
        </p:txBody>
      </p:sp>
      <p:sp>
        <p:nvSpPr>
          <p:cNvPr id="89100" name="文本框 14">
            <a:extLst>
              <a:ext uri="{FF2B5EF4-FFF2-40B4-BE49-F238E27FC236}">
                <a16:creationId xmlns:a16="http://schemas.microsoft.com/office/drawing/2014/main" id="{4A9764AD-7864-4559-A4B1-ECA517EFD54C}"/>
              </a:ext>
            </a:extLst>
          </p:cNvPr>
          <p:cNvSpPr>
            <a:spLocks noChangeArrowheads="1"/>
          </p:cNvSpPr>
          <p:nvPr/>
        </p:nvSpPr>
        <p:spPr bwMode="auto">
          <a:xfrm>
            <a:off x="1757363" y="4360863"/>
            <a:ext cx="2730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b="1">
                <a:solidFill>
                  <a:srgbClr val="FF0000"/>
                </a:solidFill>
                <a:ea typeface="微软雅黑" panose="020B0503020204020204" pitchFamily="34" charset="-122"/>
                <a:sym typeface="Arial" panose="020B0604020202020204" pitchFamily="34" charset="0"/>
              </a:rPr>
              <a:t>to have been left</a:t>
            </a:r>
            <a:endParaRPr lang="zh-CN" altLang="en-US" b="1">
              <a:solidFill>
                <a:srgbClr val="FF0000"/>
              </a:solidFill>
              <a:ea typeface="微软雅黑" panose="020B0503020204020204" pitchFamily="34" charset="-122"/>
              <a:sym typeface="Arial" panose="020B0604020202020204" pitchFamily="34" charset="0"/>
            </a:endParaRPr>
          </a:p>
        </p:txBody>
      </p:sp>
      <p:sp>
        <p:nvSpPr>
          <p:cNvPr id="89101" name="文本框 15">
            <a:extLst>
              <a:ext uri="{FF2B5EF4-FFF2-40B4-BE49-F238E27FC236}">
                <a16:creationId xmlns:a16="http://schemas.microsoft.com/office/drawing/2014/main" id="{C7F4BFFB-05EE-4C29-A800-1F873FEC822E}"/>
              </a:ext>
            </a:extLst>
          </p:cNvPr>
          <p:cNvSpPr>
            <a:spLocks noChangeArrowheads="1"/>
          </p:cNvSpPr>
          <p:nvPr/>
        </p:nvSpPr>
        <p:spPr bwMode="auto">
          <a:xfrm>
            <a:off x="3133725" y="5200650"/>
            <a:ext cx="2063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b="1">
                <a:solidFill>
                  <a:srgbClr val="FF0000"/>
                </a:solidFill>
                <a:ea typeface="微软雅黑" panose="020B0503020204020204" pitchFamily="34" charset="-122"/>
                <a:sym typeface="Arial" panose="020B0604020202020204" pitchFamily="34" charset="0"/>
              </a:rPr>
              <a:t>64 that</a:t>
            </a:r>
            <a:endParaRPr lang="zh-CN" altLang="en-US" b="1">
              <a:solidFill>
                <a:srgbClr val="FF0000"/>
              </a:solidFill>
              <a:ea typeface="微软雅黑" panose="020B0503020204020204" pitchFamily="34" charset="-122"/>
              <a:sym typeface="Arial" panose="020B0604020202020204" pitchFamily="34" charset="0"/>
            </a:endParaRPr>
          </a:p>
        </p:txBody>
      </p:sp>
      <p:sp>
        <p:nvSpPr>
          <p:cNvPr id="89102" name="文本框 16">
            <a:extLst>
              <a:ext uri="{FF2B5EF4-FFF2-40B4-BE49-F238E27FC236}">
                <a16:creationId xmlns:a16="http://schemas.microsoft.com/office/drawing/2014/main" id="{2370D77A-963C-4B44-9F5B-7A7707AD16B1}"/>
              </a:ext>
            </a:extLst>
          </p:cNvPr>
          <p:cNvSpPr>
            <a:spLocks noChangeArrowheads="1"/>
          </p:cNvSpPr>
          <p:nvPr/>
        </p:nvSpPr>
        <p:spPr bwMode="auto">
          <a:xfrm>
            <a:off x="4487863" y="6026150"/>
            <a:ext cx="2063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b="1">
                <a:solidFill>
                  <a:srgbClr val="FF0000"/>
                </a:solidFill>
                <a:ea typeface="微软雅黑" panose="020B0503020204020204" pitchFamily="34" charset="-122"/>
                <a:sym typeface="Arial" panose="020B0604020202020204" pitchFamily="34" charset="0"/>
              </a:rPr>
              <a:t>65 would</a:t>
            </a:r>
            <a:endParaRPr lang="zh-CN" altLang="en-US" b="1">
              <a:solidFill>
                <a:srgbClr val="FF0000"/>
              </a:solidFill>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0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909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909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90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90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909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909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910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910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9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3" grpId="0" bldLvl="0" autoUpdateAnimBg="0"/>
      <p:bldP spid="89094" grpId="0" bldLvl="0" autoUpdateAnimBg="0"/>
      <p:bldP spid="89095" grpId="0" bldLvl="0" autoUpdateAnimBg="0"/>
      <p:bldP spid="89096" grpId="0" bldLvl="0" autoUpdateAnimBg="0"/>
      <p:bldP spid="89097" grpId="0" bldLvl="0" autoUpdateAnimBg="0"/>
      <p:bldP spid="89098" grpId="0" bldLvl="0" autoUpdateAnimBg="0"/>
      <p:bldP spid="89099" grpId="0" bldLvl="0" autoUpdateAnimBg="0"/>
      <p:bldP spid="89100" grpId="0" bldLvl="0" autoUpdateAnimBg="0"/>
      <p:bldP spid="89101" grpId="0" bldLvl="0" autoUpdateAnimBg="0"/>
      <p:bldP spid="89102" grpId="0" bldLvl="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灯片编号占位符 5">
            <a:extLst>
              <a:ext uri="{FF2B5EF4-FFF2-40B4-BE49-F238E27FC236}">
                <a16:creationId xmlns:a16="http://schemas.microsoft.com/office/drawing/2014/main" id="{ADC654FC-6DC0-47FE-9DE2-E23D4E1C0E07}"/>
              </a:ext>
            </a:extLst>
          </p:cNvPr>
          <p:cNvSpPr>
            <a:spLocks noGrp="1"/>
          </p:cNvSpPr>
          <p:nvPr>
            <p:ph type="sldNum" sz="quarter" idx="12"/>
          </p:nvPr>
        </p:nvSpPr>
        <p:spPr/>
        <p:txBody>
          <a:bodyPr/>
          <a:lstStyle/>
          <a:p>
            <a:fld id="{D6F03114-78A5-462D-9D1D-63DC2B85CEED}" type="slidenum">
              <a:rPr lang="zh-CN" altLang="en-US"/>
              <a:pPr/>
              <a:t>86</a:t>
            </a:fld>
            <a:endParaRPr lang="zh-CN" altLang="en-US" sz="1800">
              <a:solidFill>
                <a:schemeClr val="tx1"/>
              </a:solidFill>
            </a:endParaRPr>
          </a:p>
        </p:txBody>
      </p:sp>
      <p:pic>
        <p:nvPicPr>
          <p:cNvPr id="90114" name="图片 6">
            <a:extLst>
              <a:ext uri="{FF2B5EF4-FFF2-40B4-BE49-F238E27FC236}">
                <a16:creationId xmlns:a16="http://schemas.microsoft.com/office/drawing/2014/main" id="{BD20EC62-9B4D-4A66-A258-3479785C6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763" y="231775"/>
            <a:ext cx="115570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图片 1">
            <a:extLst>
              <a:ext uri="{FF2B5EF4-FFF2-40B4-BE49-F238E27FC236}">
                <a16:creationId xmlns:a16="http://schemas.microsoft.com/office/drawing/2014/main" id="{E44AEEED-860B-45D8-89E5-7C6F63488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950" y="0"/>
            <a:ext cx="11068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文本框 4">
            <a:extLst>
              <a:ext uri="{FF2B5EF4-FFF2-40B4-BE49-F238E27FC236}">
                <a16:creationId xmlns:a16="http://schemas.microsoft.com/office/drawing/2014/main" id="{2938E3C8-7AE6-4939-BFB9-724F324636BB}"/>
              </a:ext>
            </a:extLst>
          </p:cNvPr>
          <p:cNvSpPr>
            <a:spLocks noChangeArrowheads="1"/>
          </p:cNvSpPr>
          <p:nvPr/>
        </p:nvSpPr>
        <p:spPr bwMode="auto">
          <a:xfrm>
            <a:off x="9582150" y="6165850"/>
            <a:ext cx="1816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u="sng">
                <a:solidFill>
                  <a:srgbClr val="FF0000"/>
                </a:solidFill>
                <a:ea typeface="微软雅黑" panose="020B0503020204020204" pitchFamily="34" charset="-122"/>
                <a:sym typeface="Arial" panose="020B0604020202020204" pitchFamily="34" charset="0"/>
              </a:rPr>
              <a:t>衡八压模</a:t>
            </a:r>
            <a:r>
              <a:rPr lang="en-US" altLang="zh-CN" sz="2400" b="1" u="sng">
                <a:solidFill>
                  <a:srgbClr val="FF0000"/>
                </a:solidFill>
                <a:latin typeface="仿宋_GB2312" pitchFamily="1" charset="-122"/>
                <a:ea typeface="仿宋_GB2312" pitchFamily="1" charset="-122"/>
                <a:sym typeface="仿宋_GB2312" pitchFamily="1" charset="-122"/>
              </a:rPr>
              <a:t>Ⅱ</a:t>
            </a:r>
            <a:endParaRPr lang="zh-CN" altLang="en-US" sz="2400" b="1" u="sng">
              <a:solidFill>
                <a:srgbClr val="FF0000"/>
              </a:solidFill>
              <a:ea typeface="微软雅黑" panose="020B0503020204020204" pitchFamily="34" charset="-122"/>
              <a:sym typeface="Arial" panose="020B0604020202020204" pitchFamily="34" charset="0"/>
            </a:endParaRPr>
          </a:p>
        </p:txBody>
      </p:sp>
      <p:sp>
        <p:nvSpPr>
          <p:cNvPr id="90117" name="文本框 2">
            <a:extLst>
              <a:ext uri="{FF2B5EF4-FFF2-40B4-BE49-F238E27FC236}">
                <a16:creationId xmlns:a16="http://schemas.microsoft.com/office/drawing/2014/main" id="{1440212A-6E24-4896-A457-33C76D964349}"/>
              </a:ext>
            </a:extLst>
          </p:cNvPr>
          <p:cNvSpPr>
            <a:spLocks noChangeArrowheads="1"/>
          </p:cNvSpPr>
          <p:nvPr/>
        </p:nvSpPr>
        <p:spPr bwMode="auto">
          <a:xfrm>
            <a:off x="111125" y="76200"/>
            <a:ext cx="2063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b="1">
                <a:solidFill>
                  <a:srgbClr val="FF0000"/>
                </a:solidFill>
                <a:ea typeface="微软雅黑" panose="020B0503020204020204" pitchFamily="34" charset="-122"/>
                <a:sym typeface="Arial" panose="020B0604020202020204" pitchFamily="34" charset="0"/>
              </a:rPr>
              <a:t>56 to maximize</a:t>
            </a:r>
            <a:endParaRPr lang="zh-CN" altLang="en-US" b="1">
              <a:solidFill>
                <a:srgbClr val="FF0000"/>
              </a:solidFill>
              <a:ea typeface="微软雅黑" panose="020B0503020204020204" pitchFamily="34" charset="-122"/>
              <a:sym typeface="Arial" panose="020B0604020202020204" pitchFamily="34" charset="0"/>
            </a:endParaRPr>
          </a:p>
        </p:txBody>
      </p:sp>
      <p:sp>
        <p:nvSpPr>
          <p:cNvPr id="90118" name="文本框 7">
            <a:extLst>
              <a:ext uri="{FF2B5EF4-FFF2-40B4-BE49-F238E27FC236}">
                <a16:creationId xmlns:a16="http://schemas.microsoft.com/office/drawing/2014/main" id="{BA05D60F-B20D-448C-8A4B-5AF5930AF6FB}"/>
              </a:ext>
            </a:extLst>
          </p:cNvPr>
          <p:cNvSpPr>
            <a:spLocks noChangeArrowheads="1"/>
          </p:cNvSpPr>
          <p:nvPr/>
        </p:nvSpPr>
        <p:spPr bwMode="auto">
          <a:xfrm>
            <a:off x="9963150" y="77788"/>
            <a:ext cx="1662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b="1">
                <a:solidFill>
                  <a:srgbClr val="FF0000"/>
                </a:solidFill>
                <a:ea typeface="微软雅黑" panose="020B0503020204020204" pitchFamily="34" charset="-122"/>
                <a:sym typeface="Arial" panose="020B0604020202020204" pitchFamily="34" charset="0"/>
              </a:rPr>
              <a:t>57 think</a:t>
            </a:r>
            <a:endParaRPr lang="zh-CN" altLang="en-US" b="1">
              <a:solidFill>
                <a:srgbClr val="FF0000"/>
              </a:solidFill>
              <a:ea typeface="微软雅黑" panose="020B0503020204020204" pitchFamily="34" charset="-122"/>
              <a:sym typeface="Arial" panose="020B0604020202020204" pitchFamily="34" charset="0"/>
            </a:endParaRPr>
          </a:p>
        </p:txBody>
      </p:sp>
      <p:sp>
        <p:nvSpPr>
          <p:cNvPr id="90119" name="文本框 8">
            <a:extLst>
              <a:ext uri="{FF2B5EF4-FFF2-40B4-BE49-F238E27FC236}">
                <a16:creationId xmlns:a16="http://schemas.microsoft.com/office/drawing/2014/main" id="{174BEB22-1C72-4957-8C8F-711201821561}"/>
              </a:ext>
            </a:extLst>
          </p:cNvPr>
          <p:cNvSpPr>
            <a:spLocks noChangeArrowheads="1"/>
          </p:cNvSpPr>
          <p:nvPr/>
        </p:nvSpPr>
        <p:spPr bwMode="auto">
          <a:xfrm>
            <a:off x="9804400" y="779463"/>
            <a:ext cx="1116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b="1">
                <a:solidFill>
                  <a:srgbClr val="FF0000"/>
                </a:solidFill>
                <a:ea typeface="微软雅黑" panose="020B0503020204020204" pitchFamily="34" charset="-122"/>
                <a:sym typeface="Arial" panose="020B0604020202020204" pitchFamily="34" charset="0"/>
              </a:rPr>
              <a:t>58 it</a:t>
            </a:r>
            <a:endParaRPr lang="zh-CN" altLang="en-US" b="1">
              <a:solidFill>
                <a:srgbClr val="FF0000"/>
              </a:solidFill>
              <a:ea typeface="微软雅黑" panose="020B0503020204020204" pitchFamily="34" charset="-122"/>
              <a:sym typeface="Arial" panose="020B0604020202020204" pitchFamily="34" charset="0"/>
            </a:endParaRPr>
          </a:p>
        </p:txBody>
      </p:sp>
      <p:sp>
        <p:nvSpPr>
          <p:cNvPr id="90120" name="文本框 9">
            <a:extLst>
              <a:ext uri="{FF2B5EF4-FFF2-40B4-BE49-F238E27FC236}">
                <a16:creationId xmlns:a16="http://schemas.microsoft.com/office/drawing/2014/main" id="{B2DE9D43-7CF4-4C0F-A644-156564137C3A}"/>
              </a:ext>
            </a:extLst>
          </p:cNvPr>
          <p:cNvSpPr>
            <a:spLocks noChangeArrowheads="1"/>
          </p:cNvSpPr>
          <p:nvPr/>
        </p:nvSpPr>
        <p:spPr bwMode="auto">
          <a:xfrm>
            <a:off x="1854200" y="1358900"/>
            <a:ext cx="928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b="1">
                <a:solidFill>
                  <a:srgbClr val="FF0000"/>
                </a:solidFill>
                <a:ea typeface="微软雅黑" panose="020B0503020204020204" pitchFamily="34" charset="-122"/>
                <a:sym typeface="Arial" panose="020B0604020202020204" pitchFamily="34" charset="0"/>
              </a:rPr>
              <a:t>59 a</a:t>
            </a:r>
            <a:endParaRPr lang="zh-CN" altLang="en-US" b="1">
              <a:solidFill>
                <a:srgbClr val="FF0000"/>
              </a:solidFill>
              <a:ea typeface="微软雅黑" panose="020B0503020204020204" pitchFamily="34" charset="-122"/>
              <a:sym typeface="Arial" panose="020B0604020202020204" pitchFamily="34" charset="0"/>
            </a:endParaRPr>
          </a:p>
        </p:txBody>
      </p:sp>
      <p:sp>
        <p:nvSpPr>
          <p:cNvPr id="90121" name="文本框 10">
            <a:extLst>
              <a:ext uri="{FF2B5EF4-FFF2-40B4-BE49-F238E27FC236}">
                <a16:creationId xmlns:a16="http://schemas.microsoft.com/office/drawing/2014/main" id="{65B88531-7C6B-45A2-B94B-883FE6C595E3}"/>
              </a:ext>
            </a:extLst>
          </p:cNvPr>
          <p:cNvSpPr>
            <a:spLocks noChangeArrowheads="1"/>
          </p:cNvSpPr>
          <p:nvPr/>
        </p:nvSpPr>
        <p:spPr bwMode="auto">
          <a:xfrm>
            <a:off x="4594225" y="2305050"/>
            <a:ext cx="2063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b="1">
                <a:solidFill>
                  <a:srgbClr val="FF0000"/>
                </a:solidFill>
                <a:ea typeface="微软雅黑" panose="020B0503020204020204" pitchFamily="34" charset="-122"/>
                <a:sym typeface="Arial" panose="020B0604020202020204" pitchFamily="34" charset="0"/>
              </a:rPr>
              <a:t>60 based</a:t>
            </a:r>
            <a:endParaRPr lang="zh-CN" altLang="en-US" b="1">
              <a:solidFill>
                <a:srgbClr val="FF0000"/>
              </a:solidFill>
              <a:ea typeface="微软雅黑" panose="020B0503020204020204" pitchFamily="34" charset="-122"/>
              <a:sym typeface="Arial" panose="020B0604020202020204" pitchFamily="34" charset="0"/>
            </a:endParaRPr>
          </a:p>
        </p:txBody>
      </p:sp>
      <p:sp>
        <p:nvSpPr>
          <p:cNvPr id="90122" name="文本框 11">
            <a:extLst>
              <a:ext uri="{FF2B5EF4-FFF2-40B4-BE49-F238E27FC236}">
                <a16:creationId xmlns:a16="http://schemas.microsoft.com/office/drawing/2014/main" id="{ED2D148A-47AB-4ED0-8AAF-625BBFBCF3C6}"/>
              </a:ext>
            </a:extLst>
          </p:cNvPr>
          <p:cNvSpPr>
            <a:spLocks noChangeArrowheads="1"/>
          </p:cNvSpPr>
          <p:nvPr/>
        </p:nvSpPr>
        <p:spPr bwMode="auto">
          <a:xfrm>
            <a:off x="1598613" y="3429000"/>
            <a:ext cx="2063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b="1">
                <a:solidFill>
                  <a:srgbClr val="FF0000"/>
                </a:solidFill>
                <a:ea typeface="微软雅黑" panose="020B0503020204020204" pitchFamily="34" charset="-122"/>
                <a:sym typeface="Arial" panose="020B0604020202020204" pitchFamily="34" charset="0"/>
              </a:rPr>
              <a:t>61 efficiently</a:t>
            </a:r>
            <a:endParaRPr lang="zh-CN" altLang="en-US" b="1">
              <a:solidFill>
                <a:srgbClr val="FF0000"/>
              </a:solidFill>
              <a:ea typeface="微软雅黑" panose="020B0503020204020204" pitchFamily="34" charset="-122"/>
              <a:sym typeface="Arial" panose="020B0604020202020204" pitchFamily="34" charset="0"/>
            </a:endParaRPr>
          </a:p>
        </p:txBody>
      </p:sp>
      <p:sp>
        <p:nvSpPr>
          <p:cNvPr id="90123" name="文本框 12">
            <a:extLst>
              <a:ext uri="{FF2B5EF4-FFF2-40B4-BE49-F238E27FC236}">
                <a16:creationId xmlns:a16="http://schemas.microsoft.com/office/drawing/2014/main" id="{15F0EB3B-3C67-4CC9-97C3-774832AD08C9}"/>
              </a:ext>
            </a:extLst>
          </p:cNvPr>
          <p:cNvSpPr>
            <a:spLocks noChangeArrowheads="1"/>
          </p:cNvSpPr>
          <p:nvPr/>
        </p:nvSpPr>
        <p:spPr bwMode="auto">
          <a:xfrm>
            <a:off x="5862638" y="3429000"/>
            <a:ext cx="2063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b="1">
                <a:solidFill>
                  <a:srgbClr val="FF0000"/>
                </a:solidFill>
                <a:ea typeface="微软雅黑" panose="020B0503020204020204" pitchFamily="34" charset="-122"/>
                <a:sym typeface="Arial" panose="020B0604020202020204" pitchFamily="34" charset="0"/>
              </a:rPr>
              <a:t>62 by</a:t>
            </a:r>
            <a:endParaRPr lang="zh-CN" altLang="en-US" b="1">
              <a:solidFill>
                <a:srgbClr val="FF0000"/>
              </a:solidFill>
              <a:ea typeface="微软雅黑" panose="020B0503020204020204" pitchFamily="34" charset="-122"/>
              <a:sym typeface="Arial" panose="020B0604020202020204" pitchFamily="34" charset="0"/>
            </a:endParaRPr>
          </a:p>
        </p:txBody>
      </p:sp>
      <p:sp>
        <p:nvSpPr>
          <p:cNvPr id="90124" name="文本框 13">
            <a:extLst>
              <a:ext uri="{FF2B5EF4-FFF2-40B4-BE49-F238E27FC236}">
                <a16:creationId xmlns:a16="http://schemas.microsoft.com/office/drawing/2014/main" id="{80F33F22-E091-4892-83CD-16B47623BEB2}"/>
              </a:ext>
            </a:extLst>
          </p:cNvPr>
          <p:cNvSpPr>
            <a:spLocks noChangeArrowheads="1"/>
          </p:cNvSpPr>
          <p:nvPr/>
        </p:nvSpPr>
        <p:spPr bwMode="auto">
          <a:xfrm>
            <a:off x="5214938" y="4397375"/>
            <a:ext cx="2063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b="1">
                <a:solidFill>
                  <a:srgbClr val="FF0000"/>
                </a:solidFill>
                <a:ea typeface="微软雅黑" panose="020B0503020204020204" pitchFamily="34" charset="-122"/>
                <a:sym typeface="Arial" panose="020B0604020202020204" pitchFamily="34" charset="0"/>
              </a:rPr>
              <a:t>63 combinatin</a:t>
            </a:r>
            <a:endParaRPr lang="zh-CN" altLang="en-US" b="1">
              <a:solidFill>
                <a:srgbClr val="FF0000"/>
              </a:solidFill>
              <a:ea typeface="微软雅黑" panose="020B0503020204020204" pitchFamily="34" charset="-122"/>
              <a:sym typeface="Arial" panose="020B0604020202020204" pitchFamily="34" charset="0"/>
            </a:endParaRPr>
          </a:p>
        </p:txBody>
      </p:sp>
      <p:sp>
        <p:nvSpPr>
          <p:cNvPr id="90125" name="文本框 14">
            <a:extLst>
              <a:ext uri="{FF2B5EF4-FFF2-40B4-BE49-F238E27FC236}">
                <a16:creationId xmlns:a16="http://schemas.microsoft.com/office/drawing/2014/main" id="{2C3EC945-99D3-44DE-9507-6490C9E0265F}"/>
              </a:ext>
            </a:extLst>
          </p:cNvPr>
          <p:cNvSpPr>
            <a:spLocks noChangeArrowheads="1"/>
          </p:cNvSpPr>
          <p:nvPr/>
        </p:nvSpPr>
        <p:spPr bwMode="auto">
          <a:xfrm>
            <a:off x="9293225" y="4397375"/>
            <a:ext cx="2063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b="1">
                <a:solidFill>
                  <a:srgbClr val="FF0000"/>
                </a:solidFill>
                <a:ea typeface="微软雅黑" panose="020B0503020204020204" pitchFamily="34" charset="-122"/>
                <a:sym typeface="Arial" panose="020B0604020202020204" pitchFamily="34" charset="0"/>
              </a:rPr>
              <a:t>64 and</a:t>
            </a:r>
            <a:endParaRPr lang="zh-CN" altLang="en-US" b="1">
              <a:solidFill>
                <a:srgbClr val="FF0000"/>
              </a:solidFill>
              <a:ea typeface="微软雅黑" panose="020B0503020204020204" pitchFamily="34" charset="-122"/>
              <a:sym typeface="Arial" panose="020B0604020202020204" pitchFamily="34" charset="0"/>
            </a:endParaRPr>
          </a:p>
        </p:txBody>
      </p:sp>
      <p:sp>
        <p:nvSpPr>
          <p:cNvPr id="90126" name="文本框 15">
            <a:extLst>
              <a:ext uri="{FF2B5EF4-FFF2-40B4-BE49-F238E27FC236}">
                <a16:creationId xmlns:a16="http://schemas.microsoft.com/office/drawing/2014/main" id="{77129F3E-20CF-4C9C-AE75-305E586F5FCF}"/>
              </a:ext>
            </a:extLst>
          </p:cNvPr>
          <p:cNvSpPr>
            <a:spLocks noChangeArrowheads="1"/>
          </p:cNvSpPr>
          <p:nvPr/>
        </p:nvSpPr>
        <p:spPr bwMode="auto">
          <a:xfrm>
            <a:off x="4954588" y="5272088"/>
            <a:ext cx="2063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b="1">
                <a:solidFill>
                  <a:srgbClr val="FF0000"/>
                </a:solidFill>
                <a:ea typeface="微软雅黑" panose="020B0503020204020204" pitchFamily="34" charset="-122"/>
                <a:sym typeface="Arial" panose="020B0604020202020204" pitchFamily="34" charset="0"/>
              </a:rPr>
              <a:t>65 provides</a:t>
            </a:r>
            <a:endParaRPr lang="zh-CN" altLang="en-US" b="1">
              <a:solidFill>
                <a:srgbClr val="FF0000"/>
              </a:solidFill>
              <a:ea typeface="微软雅黑" panose="020B0503020204020204" pitchFamily="34"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1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1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1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1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01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01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012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012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012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0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7" grpId="0" bldLvl="0" autoUpdateAnimBg="0"/>
      <p:bldP spid="90118" grpId="0" bldLvl="0" autoUpdateAnimBg="0"/>
      <p:bldP spid="90119" grpId="0" bldLvl="0" autoUpdateAnimBg="0"/>
      <p:bldP spid="90120" grpId="0" bldLvl="0" autoUpdateAnimBg="0"/>
      <p:bldP spid="90121" grpId="0" bldLvl="0" autoUpdateAnimBg="0"/>
      <p:bldP spid="90122" grpId="0" bldLvl="0" autoUpdateAnimBg="0"/>
      <p:bldP spid="90123" grpId="0" bldLvl="0" autoUpdateAnimBg="0"/>
      <p:bldP spid="90124" grpId="0" bldLvl="0" autoUpdateAnimBg="0"/>
      <p:bldP spid="90125" grpId="0" bldLvl="0" autoUpdateAnimBg="0"/>
      <p:bldP spid="90126" grpId="0" bldLvl="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F7A4C613-8D25-4F91-BA0B-C5BFCB8DEE37}"/>
              </a:ext>
            </a:extLst>
          </p:cNvPr>
          <p:cNvSpPr>
            <a:spLocks noGrp="1"/>
          </p:cNvSpPr>
          <p:nvPr>
            <p:ph type="sldNum" sz="quarter" idx="12"/>
          </p:nvPr>
        </p:nvSpPr>
        <p:spPr/>
        <p:txBody>
          <a:bodyPr/>
          <a:lstStyle/>
          <a:p>
            <a:fld id="{772ADDE5-03C0-4677-ADC6-76FDB0284DD3}" type="slidenum">
              <a:rPr lang="zh-CN" altLang="en-US"/>
              <a:pPr/>
              <a:t>87</a:t>
            </a:fld>
            <a:endParaRPr lang="zh-CN" altLang="en-US" sz="1800">
              <a:solidFill>
                <a:schemeClr val="tx1"/>
              </a:solidFill>
            </a:endParaRPr>
          </a:p>
        </p:txBody>
      </p:sp>
      <p:sp>
        <p:nvSpPr>
          <p:cNvPr id="91138" name="文本框 3">
            <a:extLst>
              <a:ext uri="{FF2B5EF4-FFF2-40B4-BE49-F238E27FC236}">
                <a16:creationId xmlns:a16="http://schemas.microsoft.com/office/drawing/2014/main" id="{F2E70A15-23FB-404D-A020-C4825637CB63}"/>
              </a:ext>
            </a:extLst>
          </p:cNvPr>
          <p:cNvSpPr>
            <a:spLocks noChangeArrowheads="1"/>
          </p:cNvSpPr>
          <p:nvPr/>
        </p:nvSpPr>
        <p:spPr bwMode="auto">
          <a:xfrm>
            <a:off x="3117850" y="1635125"/>
            <a:ext cx="572135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8000" b="1">
                <a:solidFill>
                  <a:srgbClr val="FF0000"/>
                </a:solidFill>
                <a:latin typeface="楷体" panose="02010609060101010101" pitchFamily="49" charset="-122"/>
                <a:ea typeface="楷体" panose="02010609060101010101" pitchFamily="49" charset="-122"/>
                <a:sym typeface="楷体" panose="02010609060101010101" pitchFamily="49" charset="-122"/>
              </a:rPr>
              <a:t>写     作</a:t>
            </a:r>
            <a:endParaRPr lang="en-US" altLang="zh-CN" sz="8000" b="1">
              <a:solidFill>
                <a:srgbClr val="FF0000"/>
              </a:solidFill>
              <a:latin typeface="楷体" panose="02010609060101010101" pitchFamily="49" charset="-122"/>
              <a:ea typeface="楷体" panose="02010609060101010101" pitchFamily="49" charset="-122"/>
              <a:sym typeface="楷体" panose="02010609060101010101" pitchFamily="49" charset="-122"/>
            </a:endParaRPr>
          </a:p>
          <a:p>
            <a:pPr algn="ctr"/>
            <a:endParaRPr lang="zh-CN" altLang="en-US">
              <a:solidFill>
                <a:srgbClr val="000000"/>
              </a:solidFill>
              <a:ea typeface="微软雅黑" panose="020B0503020204020204" pitchFamily="34" charset="-122"/>
              <a:sym typeface="Arial" panose="020B0604020202020204" pitchFamily="34" charset="0"/>
            </a:endParaRPr>
          </a:p>
          <a:p>
            <a:pPr algn="ctr"/>
            <a:endParaRPr lang="zh-CN" altLang="en-US">
              <a:solidFill>
                <a:srgbClr val="000000"/>
              </a:solidFill>
              <a:ea typeface="微软雅黑" panose="020B0503020204020204" pitchFamily="34" charset="-122"/>
              <a:sym typeface="Arial" panose="020B0604020202020204" pitchFamily="34" charset="0"/>
            </a:endParaRPr>
          </a:p>
          <a:p>
            <a:pPr algn="ctr"/>
            <a:r>
              <a:rPr lang="zh-CN" altLang="en-US" sz="4000" b="1">
                <a:solidFill>
                  <a:srgbClr val="FF0000"/>
                </a:solidFill>
                <a:ea typeface="微软雅黑" panose="020B0503020204020204" pitchFamily="34" charset="-122"/>
                <a:sym typeface="Arial" panose="020B0604020202020204" pitchFamily="34" charset="0"/>
              </a:rPr>
              <a:t>第一节</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9CDED786-5DDB-441D-ADB6-86F5120007D1}"/>
              </a:ext>
            </a:extLst>
          </p:cNvPr>
          <p:cNvSpPr>
            <a:spLocks noGrp="1"/>
          </p:cNvSpPr>
          <p:nvPr>
            <p:ph type="sldNum" sz="quarter" idx="12"/>
          </p:nvPr>
        </p:nvSpPr>
        <p:spPr/>
        <p:txBody>
          <a:bodyPr/>
          <a:lstStyle/>
          <a:p>
            <a:fld id="{827DB737-FEC3-4EBD-AB70-6E89E7AFDD5D}" type="slidenum">
              <a:rPr lang="zh-CN" altLang="en-US"/>
              <a:pPr/>
              <a:t>88</a:t>
            </a:fld>
            <a:endParaRPr lang="zh-CN" altLang="en-US" sz="1800">
              <a:solidFill>
                <a:schemeClr val="tx1"/>
              </a:solidFill>
            </a:endParaRPr>
          </a:p>
        </p:txBody>
      </p:sp>
      <p:sp>
        <p:nvSpPr>
          <p:cNvPr id="92162" name="内容占位符 7">
            <a:extLst>
              <a:ext uri="{FF2B5EF4-FFF2-40B4-BE49-F238E27FC236}">
                <a16:creationId xmlns:a16="http://schemas.microsoft.com/office/drawing/2014/main" id="{5B07F390-5396-4DE7-85FD-52DC3CC02D54}"/>
              </a:ext>
            </a:extLst>
          </p:cNvPr>
          <p:cNvSpPr>
            <a:spLocks noChangeArrowheads="1"/>
          </p:cNvSpPr>
          <p:nvPr/>
        </p:nvSpPr>
        <p:spPr bwMode="auto">
          <a:xfrm>
            <a:off x="1020763" y="1270000"/>
            <a:ext cx="10161587" cy="4549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1600" tIns="38100" rIns="76200" bIns="38100"/>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nSpc>
                <a:spcPct val="120000"/>
              </a:lnSpc>
              <a:spcAft>
                <a:spcPts val="1000"/>
              </a:spcAft>
            </a:pPr>
            <a:r>
              <a:rPr lang="zh-CN" altLang="en-US" sz="2400" b="1">
                <a:solidFill>
                  <a:srgbClr val="FF0000"/>
                </a:solidFill>
                <a:latin typeface="楷体" panose="02010609060101010101" pitchFamily="49" charset="-122"/>
                <a:ea typeface="楷体" panose="02010609060101010101" pitchFamily="49" charset="-122"/>
                <a:sym typeface="楷体" panose="02010609060101010101" pitchFamily="49" charset="-122"/>
              </a:rPr>
              <a:t>内容</a:t>
            </a:r>
            <a:r>
              <a:rPr lang="zh-CN" altLang="en-US" sz="2400" b="1">
                <a:latin typeface="楷体" panose="02010609060101010101" pitchFamily="49" charset="-122"/>
                <a:ea typeface="楷体" panose="02010609060101010101" pitchFamily="49" charset="-122"/>
                <a:sym typeface="楷体" panose="02010609060101010101" pitchFamily="49" charset="-122"/>
              </a:rPr>
              <a:t> </a:t>
            </a:r>
            <a:r>
              <a:rPr lang="en-US" altLang="zh-CN" sz="2400" b="1">
                <a:latin typeface="楷体" panose="02010609060101010101" pitchFamily="49" charset="-122"/>
                <a:ea typeface="楷体" panose="02010609060101010101" pitchFamily="49" charset="-122"/>
                <a:sym typeface="楷体" panose="02010609060101010101" pitchFamily="49" charset="-122"/>
              </a:rPr>
              <a:t>1.</a:t>
            </a:r>
            <a:r>
              <a:rPr lang="zh-CN" altLang="en-US" sz="2400" b="1">
                <a:latin typeface="楷体" panose="02010609060101010101" pitchFamily="49" charset="-122"/>
                <a:ea typeface="楷体" panose="02010609060101010101" pitchFamily="49" charset="-122"/>
                <a:sym typeface="楷体" panose="02010609060101010101" pitchFamily="49" charset="-122"/>
              </a:rPr>
              <a:t>要点齐全 （不能漏掉重要信息）；</a:t>
            </a:r>
          </a:p>
          <a:p>
            <a:pPr>
              <a:lnSpc>
                <a:spcPct val="120000"/>
              </a:lnSpc>
              <a:spcAft>
                <a:spcPts val="1000"/>
              </a:spcAft>
            </a:pPr>
            <a:r>
              <a:rPr lang="zh-CN" altLang="en-US" sz="2400" b="1">
                <a:latin typeface="楷体" panose="02010609060101010101" pitchFamily="49" charset="-122"/>
                <a:ea typeface="楷体" panose="02010609060101010101" pitchFamily="49" charset="-122"/>
                <a:sym typeface="楷体" panose="02010609060101010101" pitchFamily="49" charset="-122"/>
              </a:rPr>
              <a:t>     2.句子完整（如：句子是否缺损或冗杂）；</a:t>
            </a:r>
          </a:p>
          <a:p>
            <a:pPr>
              <a:lnSpc>
                <a:spcPct val="120000"/>
              </a:lnSpc>
              <a:spcAft>
                <a:spcPts val="1000"/>
              </a:spcAft>
            </a:pPr>
            <a:r>
              <a:rPr lang="zh-CN" altLang="en-US" sz="2400" b="1">
                <a:latin typeface="楷体" panose="02010609060101010101" pitchFamily="49" charset="-122"/>
                <a:ea typeface="楷体" panose="02010609060101010101" pitchFamily="49" charset="-122"/>
                <a:sym typeface="楷体" panose="02010609060101010101" pitchFamily="49" charset="-122"/>
              </a:rPr>
              <a:t>     </a:t>
            </a:r>
            <a:r>
              <a:rPr lang="en-US" altLang="zh-CN" sz="2400" b="1">
                <a:latin typeface="楷体" panose="02010609060101010101" pitchFamily="49" charset="-122"/>
                <a:ea typeface="楷体" panose="02010609060101010101" pitchFamily="49" charset="-122"/>
                <a:sym typeface="楷体" panose="02010609060101010101" pitchFamily="49" charset="-122"/>
              </a:rPr>
              <a:t>3.</a:t>
            </a:r>
            <a:r>
              <a:rPr lang="zh-CN" altLang="en-US" sz="2400" b="1">
                <a:latin typeface="楷体" panose="02010609060101010101" pitchFamily="49" charset="-122"/>
                <a:ea typeface="楷体" panose="02010609060101010101" pitchFamily="49" charset="-122"/>
                <a:sym typeface="楷体" panose="02010609060101010101" pitchFamily="49" charset="-122"/>
              </a:rPr>
              <a:t>句子之间，层次之间要有关联词，进行合理的过渡，或转折 </a:t>
            </a:r>
            <a:endParaRPr lang="en-US" altLang="zh-CN" sz="2400" b="1">
              <a:latin typeface="楷体" panose="02010609060101010101" pitchFamily="49" charset="-122"/>
              <a:ea typeface="楷体" panose="02010609060101010101" pitchFamily="49" charset="-122"/>
              <a:sym typeface="楷体" panose="02010609060101010101" pitchFamily="49" charset="-122"/>
            </a:endParaRPr>
          </a:p>
          <a:p>
            <a:pPr>
              <a:lnSpc>
                <a:spcPct val="120000"/>
              </a:lnSpc>
              <a:spcAft>
                <a:spcPts val="1000"/>
              </a:spcAft>
            </a:pPr>
            <a:r>
              <a:rPr lang="en-US" altLang="zh-CN" sz="2400" b="1">
                <a:latin typeface="楷体" panose="02010609060101010101" pitchFamily="49" charset="-122"/>
                <a:ea typeface="楷体" panose="02010609060101010101" pitchFamily="49" charset="-122"/>
                <a:sym typeface="楷体" panose="02010609060101010101" pitchFamily="49" charset="-122"/>
              </a:rPr>
              <a:t>       </a:t>
            </a:r>
            <a:r>
              <a:rPr lang="zh-CN" altLang="en-US" sz="2400" b="1">
                <a:latin typeface="楷体" panose="02010609060101010101" pitchFamily="49" charset="-122"/>
                <a:ea typeface="楷体" panose="02010609060101010101" pitchFamily="49" charset="-122"/>
                <a:sym typeface="楷体" panose="02010609060101010101" pitchFamily="49" charset="-122"/>
              </a:rPr>
              <a:t>或因果，或并列。</a:t>
            </a:r>
          </a:p>
          <a:p>
            <a:pPr>
              <a:lnSpc>
                <a:spcPct val="120000"/>
              </a:lnSpc>
              <a:spcAft>
                <a:spcPts val="1000"/>
              </a:spcAft>
            </a:pPr>
            <a:r>
              <a:rPr lang="en-US" altLang="zh-CN" sz="2400" b="1">
                <a:latin typeface="楷体" panose="02010609060101010101" pitchFamily="49" charset="-122"/>
                <a:ea typeface="楷体" panose="02010609060101010101" pitchFamily="49" charset="-122"/>
                <a:sym typeface="楷体" panose="02010609060101010101" pitchFamily="49" charset="-122"/>
              </a:rPr>
              <a:t>     3.</a:t>
            </a:r>
            <a:r>
              <a:rPr lang="zh-CN" altLang="en-US" sz="2400" b="1">
                <a:latin typeface="楷体" panose="02010609060101010101" pitchFamily="49" charset="-122"/>
                <a:ea typeface="楷体" panose="02010609060101010101" pitchFamily="49" charset="-122"/>
                <a:sym typeface="楷体" panose="02010609060101010101" pitchFamily="49" charset="-122"/>
              </a:rPr>
              <a:t>语法使用（如： 冠词， 单复数， 主谓搭配）</a:t>
            </a:r>
          </a:p>
          <a:p>
            <a:pPr>
              <a:lnSpc>
                <a:spcPct val="120000"/>
              </a:lnSpc>
              <a:spcAft>
                <a:spcPts val="1000"/>
              </a:spcAft>
            </a:pPr>
            <a:r>
              <a:rPr lang="en-US" altLang="zh-CN" sz="2400" b="1">
                <a:latin typeface="楷体" panose="02010609060101010101" pitchFamily="49" charset="-122"/>
                <a:ea typeface="楷体" panose="02010609060101010101" pitchFamily="49" charset="-122"/>
                <a:sym typeface="楷体" panose="02010609060101010101" pitchFamily="49" charset="-122"/>
              </a:rPr>
              <a:t>     4.</a:t>
            </a:r>
            <a:r>
              <a:rPr lang="zh-CN" altLang="en-US" sz="2400" b="1">
                <a:latin typeface="楷体" panose="02010609060101010101" pitchFamily="49" charset="-122"/>
                <a:ea typeface="楷体" panose="02010609060101010101" pitchFamily="49" charset="-122"/>
                <a:sym typeface="楷体" panose="02010609060101010101" pitchFamily="49" charset="-122"/>
              </a:rPr>
              <a:t>亮点呈现（</a:t>
            </a:r>
            <a:r>
              <a:rPr lang="zh-CN" altLang="en-US" sz="2400" b="1" u="sng">
                <a:latin typeface="楷体" panose="02010609060101010101" pitchFamily="49" charset="-122"/>
                <a:ea typeface="楷体" panose="02010609060101010101" pitchFamily="49" charset="-122"/>
                <a:sym typeface="楷体" panose="02010609060101010101" pitchFamily="49" charset="-122"/>
              </a:rPr>
              <a:t>高级词汇</a:t>
            </a:r>
            <a:r>
              <a:rPr lang="zh-CN" altLang="en-US" sz="2400" b="1">
                <a:latin typeface="楷体" panose="02010609060101010101" pitchFamily="49" charset="-122"/>
                <a:ea typeface="楷体" panose="02010609060101010101" pitchFamily="49" charset="-122"/>
                <a:sym typeface="楷体" panose="02010609060101010101" pitchFamily="49" charset="-122"/>
              </a:rPr>
              <a:t>、正确短语和</a:t>
            </a:r>
            <a:r>
              <a:rPr lang="zh-CN" altLang="en-US" sz="2400" b="1" u="sng">
                <a:latin typeface="楷体" panose="02010609060101010101" pitchFamily="49" charset="-122"/>
                <a:ea typeface="楷体" panose="02010609060101010101" pitchFamily="49" charset="-122"/>
                <a:sym typeface="楷体" panose="02010609060101010101" pitchFamily="49" charset="-122"/>
              </a:rPr>
              <a:t>复杂句式</a:t>
            </a:r>
            <a:r>
              <a:rPr lang="en-US" altLang="zh-CN" sz="2400" b="1">
                <a:latin typeface="楷体" panose="02010609060101010101" pitchFamily="49" charset="-122"/>
                <a:ea typeface="楷体" panose="02010609060101010101" pitchFamily="49" charset="-122"/>
                <a:sym typeface="楷体" panose="02010609060101010101" pitchFamily="49" charset="-122"/>
              </a:rPr>
              <a:t>)</a:t>
            </a:r>
            <a:r>
              <a:rPr lang="zh-CN" altLang="en-US" sz="2400" b="1">
                <a:latin typeface="楷体" panose="02010609060101010101" pitchFamily="49" charset="-122"/>
                <a:ea typeface="楷体" panose="02010609060101010101" pitchFamily="49" charset="-122"/>
                <a:sym typeface="楷体" panose="02010609060101010101" pitchFamily="49" charset="-122"/>
              </a:rPr>
              <a:t>。</a:t>
            </a:r>
          </a:p>
          <a:p>
            <a:pPr>
              <a:lnSpc>
                <a:spcPct val="120000"/>
              </a:lnSpc>
              <a:spcAft>
                <a:spcPts val="1000"/>
              </a:spcAft>
            </a:pPr>
            <a:r>
              <a:rPr lang="zh-CN" altLang="en-US" sz="2400" b="1">
                <a:solidFill>
                  <a:srgbClr val="FF0000"/>
                </a:solidFill>
                <a:latin typeface="楷体" panose="02010609060101010101" pitchFamily="49" charset="-122"/>
                <a:ea typeface="楷体" panose="02010609060101010101" pitchFamily="49" charset="-122"/>
                <a:sym typeface="楷体" panose="02010609060101010101" pitchFamily="49" charset="-122"/>
              </a:rPr>
              <a:t>形式</a:t>
            </a:r>
            <a:r>
              <a:rPr lang="zh-CN" altLang="en-US" sz="2400" b="1">
                <a:latin typeface="楷体" panose="02010609060101010101" pitchFamily="49" charset="-122"/>
                <a:ea typeface="楷体" panose="02010609060101010101" pitchFamily="49" charset="-122"/>
                <a:sym typeface="楷体" panose="02010609060101010101" pitchFamily="49" charset="-122"/>
              </a:rPr>
              <a:t> 1.标点使用要准确；</a:t>
            </a:r>
          </a:p>
          <a:p>
            <a:pPr>
              <a:lnSpc>
                <a:spcPct val="120000"/>
              </a:lnSpc>
              <a:spcAft>
                <a:spcPts val="1000"/>
              </a:spcAft>
            </a:pPr>
            <a:r>
              <a:rPr lang="zh-CN" altLang="en-US" sz="2400" b="1">
                <a:latin typeface="楷体" panose="02010609060101010101" pitchFamily="49" charset="-122"/>
                <a:ea typeface="楷体" panose="02010609060101010101" pitchFamily="49" charset="-122"/>
                <a:sym typeface="楷体" panose="02010609060101010101" pitchFamily="49" charset="-122"/>
              </a:rPr>
              <a:t>     2.必要的地方是否使用大写字母（如：句首、 专有名词）；</a:t>
            </a:r>
          </a:p>
          <a:p>
            <a:pPr>
              <a:lnSpc>
                <a:spcPct val="120000"/>
              </a:lnSpc>
              <a:spcAft>
                <a:spcPts val="1000"/>
              </a:spcAft>
            </a:pPr>
            <a:r>
              <a:rPr lang="zh-CN" altLang="en-US" sz="2400" b="1">
                <a:latin typeface="楷体" panose="02010609060101010101" pitchFamily="49" charset="-122"/>
                <a:ea typeface="楷体" panose="02010609060101010101" pitchFamily="49" charset="-122"/>
                <a:sym typeface="楷体" panose="02010609060101010101" pitchFamily="49" charset="-122"/>
              </a:rPr>
              <a:t>     3.段落开头格式（平头式或缩头式）；</a:t>
            </a:r>
          </a:p>
          <a:p>
            <a:pPr>
              <a:lnSpc>
                <a:spcPct val="120000"/>
              </a:lnSpc>
              <a:spcAft>
                <a:spcPts val="1000"/>
              </a:spcAft>
            </a:pPr>
            <a:r>
              <a:rPr lang="zh-CN" altLang="en-US" sz="2400" b="1">
                <a:latin typeface="楷体" panose="02010609060101010101" pitchFamily="49" charset="-122"/>
                <a:ea typeface="楷体" panose="02010609060101010101" pitchFamily="49" charset="-122"/>
                <a:sym typeface="楷体" panose="02010609060101010101" pitchFamily="49" charset="-122"/>
              </a:rPr>
              <a:t>     4.卷面整洁，字母大小一致。</a:t>
            </a:r>
          </a:p>
          <a:p>
            <a:pPr algn="ctr">
              <a:spcAft>
                <a:spcPts val="1000"/>
              </a:spcAft>
            </a:pPr>
            <a:endParaRPr lang="zh-CN" altLang="en-US" sz="2400">
              <a:ea typeface="微软雅黑" panose="020B0503020204020204" pitchFamily="34" charset="-122"/>
              <a:sym typeface="Arial" panose="020B060402020202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5">
            <a:extLst>
              <a:ext uri="{FF2B5EF4-FFF2-40B4-BE49-F238E27FC236}">
                <a16:creationId xmlns:a16="http://schemas.microsoft.com/office/drawing/2014/main" id="{B1EBC09E-E5E2-4F37-AAD9-AB1D09EC1F90}"/>
              </a:ext>
            </a:extLst>
          </p:cNvPr>
          <p:cNvSpPr>
            <a:spLocks noGrp="1"/>
          </p:cNvSpPr>
          <p:nvPr>
            <p:ph type="sldNum" sz="quarter" idx="12"/>
          </p:nvPr>
        </p:nvSpPr>
        <p:spPr/>
        <p:txBody>
          <a:bodyPr/>
          <a:lstStyle/>
          <a:p>
            <a:fld id="{F2DD2F2D-6B87-4A1D-A278-D9FAE05C69CC}" type="slidenum">
              <a:rPr lang="zh-CN" altLang="en-US"/>
              <a:pPr/>
              <a:t>89</a:t>
            </a:fld>
            <a:endParaRPr lang="zh-CN" altLang="en-US" sz="1800">
              <a:solidFill>
                <a:schemeClr val="tx1"/>
              </a:solidFill>
            </a:endParaRPr>
          </a:p>
        </p:txBody>
      </p:sp>
      <p:sp>
        <p:nvSpPr>
          <p:cNvPr id="93186" name="Rectangle 3">
            <a:extLst>
              <a:ext uri="{FF2B5EF4-FFF2-40B4-BE49-F238E27FC236}">
                <a16:creationId xmlns:a16="http://schemas.microsoft.com/office/drawing/2014/main" id="{2811FA2A-522B-489B-AB9A-760C96BCB1C1}"/>
              </a:ext>
            </a:extLst>
          </p:cNvPr>
          <p:cNvSpPr>
            <a:spLocks noChangeArrowheads="1"/>
          </p:cNvSpPr>
          <p:nvPr/>
        </p:nvSpPr>
        <p:spPr bwMode="auto">
          <a:xfrm>
            <a:off x="1201738" y="1484313"/>
            <a:ext cx="9783762"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00" tIns="38100" rIns="76200" bIns="38100"/>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spcAft>
                <a:spcPts val="1000"/>
              </a:spcAft>
              <a:buFont typeface="Wingdings" panose="05000000000000000000" pitchFamily="2" charset="2"/>
              <a:buChar char="l"/>
            </a:pPr>
            <a:r>
              <a:rPr lang="zh-CN" altLang="en-US" sz="2800" b="1">
                <a:latin typeface="楷体" panose="02010609060101010101" pitchFamily="49" charset="-122"/>
                <a:ea typeface="楷体" panose="02010609060101010101" pitchFamily="49" charset="-122"/>
                <a:sym typeface="楷体" panose="02010609060101010101" pitchFamily="49" charset="-122"/>
              </a:rPr>
              <a:t>文章的整体布局，一般不要一段，也不要超过三段。</a:t>
            </a:r>
            <a:endParaRPr lang="en-US" altLang="zh-CN" sz="2800" b="1">
              <a:latin typeface="楷体" panose="02010609060101010101" pitchFamily="49" charset="-122"/>
              <a:ea typeface="楷体" panose="02010609060101010101" pitchFamily="49" charset="-122"/>
              <a:sym typeface="楷体" panose="02010609060101010101" pitchFamily="49" charset="-122"/>
            </a:endParaRPr>
          </a:p>
          <a:p>
            <a:pPr>
              <a:spcAft>
                <a:spcPts val="1000"/>
              </a:spcAft>
              <a:buFont typeface="Wingdings" panose="05000000000000000000" pitchFamily="2" charset="2"/>
              <a:buChar char="l"/>
            </a:pPr>
            <a:r>
              <a:rPr lang="zh-CN" altLang="en-US" sz="2800" b="1">
                <a:latin typeface="楷体" panose="02010609060101010101" pitchFamily="49" charset="-122"/>
                <a:ea typeface="楷体" panose="02010609060101010101" pitchFamily="49" charset="-122"/>
                <a:sym typeface="楷体" panose="02010609060101010101" pitchFamily="49" charset="-122"/>
              </a:rPr>
              <a:t>从句式上要力求多样化，但要保证准确，一个错误的复合句还不如两个正确的简单句。简单句，复合句，并列句并用，避免所有句主语就一个。</a:t>
            </a:r>
            <a:endParaRPr lang="en-US" altLang="zh-CN" sz="2800" b="1">
              <a:latin typeface="楷体" panose="02010609060101010101" pitchFamily="49" charset="-122"/>
              <a:ea typeface="楷体" panose="02010609060101010101" pitchFamily="49" charset="-122"/>
              <a:sym typeface="楷体" panose="02010609060101010101" pitchFamily="49" charset="-122"/>
            </a:endParaRPr>
          </a:p>
          <a:p>
            <a:pPr>
              <a:spcAft>
                <a:spcPts val="1000"/>
              </a:spcAft>
              <a:buFont typeface="Wingdings" panose="05000000000000000000" pitchFamily="2" charset="2"/>
              <a:buChar char="l"/>
            </a:pPr>
            <a:r>
              <a:rPr lang="zh-CN" altLang="en-US" sz="2800" b="1">
                <a:latin typeface="楷体" panose="02010609060101010101" pitchFamily="49" charset="-122"/>
                <a:ea typeface="楷体" panose="02010609060101010101" pitchFamily="49" charset="-122"/>
                <a:sym typeface="楷体" panose="02010609060101010101" pitchFamily="49" charset="-122"/>
              </a:rPr>
              <a:t>注意过渡词的使用，</a:t>
            </a:r>
            <a:r>
              <a:rPr lang="en-US" altLang="zh-CN" sz="2800" b="1">
                <a:latin typeface="楷体" panose="02010609060101010101" pitchFamily="49" charset="-122"/>
                <a:ea typeface="楷体" panose="02010609060101010101" pitchFamily="49" charset="-122"/>
                <a:sym typeface="楷体" panose="02010609060101010101" pitchFamily="49" charset="-122"/>
              </a:rPr>
              <a:t>firstly, more over/besides, personally/in my opinion, in a word ,however, on one hand, on the other hand, for one thing, for another.</a:t>
            </a:r>
            <a:endParaRPr lang="zh-CN" altLang="en-US" sz="2800" b="1">
              <a:latin typeface="楷体" panose="02010609060101010101" pitchFamily="49" charset="-122"/>
              <a:ea typeface="楷体" panose="02010609060101010101" pitchFamily="49" charset="-122"/>
              <a:sym typeface="楷体" panose="02010609060101010101" pitchFamily="49" charset="-122"/>
            </a:endParaRPr>
          </a:p>
        </p:txBody>
      </p:sp>
      <p:sp>
        <p:nvSpPr>
          <p:cNvPr id="93187" name="文本框 4">
            <a:extLst>
              <a:ext uri="{FF2B5EF4-FFF2-40B4-BE49-F238E27FC236}">
                <a16:creationId xmlns:a16="http://schemas.microsoft.com/office/drawing/2014/main" id="{59E39478-50C5-4C13-A35A-46B1B004E6F7}"/>
              </a:ext>
            </a:extLst>
          </p:cNvPr>
          <p:cNvSpPr>
            <a:spLocks noChangeArrowheads="1"/>
          </p:cNvSpPr>
          <p:nvPr/>
        </p:nvSpPr>
        <p:spPr bwMode="auto">
          <a:xfrm>
            <a:off x="2608263" y="231775"/>
            <a:ext cx="6608762"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62" tIns="48381" rIns="96762" bIns="48381">
            <a:spAutoFit/>
          </a:bodyPr>
          <a:lstStyle/>
          <a:p>
            <a:r>
              <a:rPr lang="zh-CN" altLang="en-US" sz="4000">
                <a:solidFill>
                  <a:srgbClr val="FF0000"/>
                </a:solidFill>
                <a:ea typeface="微软雅黑" panose="020B0503020204020204" pitchFamily="34" charset="-122"/>
                <a:sym typeface="Arial" panose="020B0604020202020204" pitchFamily="34" charset="0"/>
              </a:rPr>
              <a:t>备考策略与建议</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EE034C96-6C95-4DB5-964D-96074EF2B477}"/>
              </a:ext>
            </a:extLst>
          </p:cNvPr>
          <p:cNvSpPr>
            <a:spLocks noGrp="1"/>
          </p:cNvSpPr>
          <p:nvPr>
            <p:ph type="sldNum" sz="quarter" idx="12"/>
          </p:nvPr>
        </p:nvSpPr>
        <p:spPr/>
        <p:txBody>
          <a:bodyPr/>
          <a:lstStyle/>
          <a:p>
            <a:fld id="{A5560DAB-0BD7-47CB-936E-A35663002B74}" type="slidenum">
              <a:rPr lang="zh-CN" altLang="en-US"/>
              <a:pPr/>
              <a:t>9</a:t>
            </a:fld>
            <a:endParaRPr lang="zh-CN" altLang="en-US" sz="1800">
              <a:solidFill>
                <a:schemeClr val="tx1"/>
              </a:solidFill>
            </a:endParaRPr>
          </a:p>
        </p:txBody>
      </p:sp>
      <p:sp>
        <p:nvSpPr>
          <p:cNvPr id="11266" name="文本框 3">
            <a:extLst>
              <a:ext uri="{FF2B5EF4-FFF2-40B4-BE49-F238E27FC236}">
                <a16:creationId xmlns:a16="http://schemas.microsoft.com/office/drawing/2014/main" id="{15DB5CEF-FC4B-4195-B5FC-6EC9F24D4516}"/>
              </a:ext>
            </a:extLst>
          </p:cNvPr>
          <p:cNvSpPr>
            <a:spLocks noChangeArrowheads="1"/>
          </p:cNvSpPr>
          <p:nvPr/>
        </p:nvSpPr>
        <p:spPr bwMode="auto">
          <a:xfrm>
            <a:off x="1190625" y="485775"/>
            <a:ext cx="10752138"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3600" b="1">
                <a:solidFill>
                  <a:srgbClr val="FF0000"/>
                </a:solidFill>
                <a:ea typeface="微软雅黑" panose="020B0503020204020204" pitchFamily="34" charset="-122"/>
                <a:sym typeface="Arial" panose="020B0604020202020204" pitchFamily="34" charset="0"/>
              </a:rPr>
              <a:t>                      高考英语话题高频词汇</a:t>
            </a:r>
            <a:endParaRPr lang="en-US" altLang="zh-CN" sz="3600" b="1">
              <a:solidFill>
                <a:srgbClr val="FF0000"/>
              </a:solidFill>
              <a:ea typeface="微软雅黑" panose="020B0503020204020204" pitchFamily="34" charset="-122"/>
              <a:sym typeface="Arial" panose="020B0604020202020204" pitchFamily="34" charset="0"/>
            </a:endParaRPr>
          </a:p>
          <a:p>
            <a:endParaRPr lang="zh-CN" altLang="en-US" sz="3600" b="1">
              <a:solidFill>
                <a:srgbClr val="FF0000"/>
              </a:solidFill>
              <a:ea typeface="微软雅黑" panose="020B0503020204020204" pitchFamily="34" charset="-122"/>
              <a:sym typeface="Arial" panose="020B0604020202020204" pitchFamily="34" charset="0"/>
            </a:endParaRPr>
          </a:p>
          <a:p>
            <a:r>
              <a:rPr lang="zh-CN" altLang="en-US" sz="2800" b="1">
                <a:solidFill>
                  <a:srgbClr val="000000"/>
                </a:solidFill>
                <a:ea typeface="微软雅黑" panose="020B0503020204020204" pitchFamily="34" charset="-122"/>
                <a:sym typeface="Arial" panose="020B0604020202020204" pitchFamily="34" charset="0"/>
              </a:rPr>
              <a:t>校园生活                   人际关系              语言学习</a:t>
            </a:r>
            <a:endParaRPr lang="en-US" altLang="zh-CN" sz="2800" b="1">
              <a:solidFill>
                <a:srgbClr val="000000"/>
              </a:solidFill>
              <a:ea typeface="微软雅黑" panose="020B0503020204020204" pitchFamily="34" charset="-122"/>
              <a:sym typeface="Arial" panose="020B0604020202020204" pitchFamily="34" charset="0"/>
            </a:endParaRPr>
          </a:p>
          <a:p>
            <a:r>
              <a:rPr lang="zh-CN" altLang="en-US" sz="2800" b="1">
                <a:solidFill>
                  <a:srgbClr val="000000"/>
                </a:solidFill>
                <a:ea typeface="微软雅黑" panose="020B0503020204020204" pitchFamily="34" charset="-122"/>
                <a:sym typeface="Arial" panose="020B0604020202020204" pitchFamily="34" charset="0"/>
              </a:rPr>
              <a:t>  </a:t>
            </a:r>
            <a:endParaRPr lang="en-US" altLang="zh-CN" sz="2800" b="1">
              <a:solidFill>
                <a:srgbClr val="000000"/>
              </a:solidFill>
              <a:ea typeface="微软雅黑" panose="020B0503020204020204" pitchFamily="34" charset="-122"/>
              <a:sym typeface="Arial" panose="020B0604020202020204" pitchFamily="34" charset="0"/>
            </a:endParaRPr>
          </a:p>
          <a:p>
            <a:r>
              <a:rPr lang="zh-CN" altLang="en-US" sz="2800" b="1">
                <a:solidFill>
                  <a:srgbClr val="000000"/>
                </a:solidFill>
                <a:ea typeface="微软雅黑" panose="020B0503020204020204" pitchFamily="34" charset="-122"/>
                <a:sym typeface="Arial" panose="020B0604020202020204" pitchFamily="34" charset="0"/>
              </a:rPr>
              <a:t>人物传记                   兴趣爱好              旅游交通  </a:t>
            </a:r>
            <a:endParaRPr lang="en-US" altLang="zh-CN" sz="2800" b="1">
              <a:solidFill>
                <a:srgbClr val="000000"/>
              </a:solidFill>
              <a:ea typeface="微软雅黑" panose="020B0503020204020204" pitchFamily="34" charset="-122"/>
              <a:sym typeface="Arial" panose="020B0604020202020204" pitchFamily="34" charset="0"/>
            </a:endParaRPr>
          </a:p>
          <a:p>
            <a:r>
              <a:rPr lang="zh-CN" altLang="en-US" sz="2800" b="1">
                <a:solidFill>
                  <a:srgbClr val="000000"/>
                </a:solidFill>
                <a:ea typeface="微软雅黑" panose="020B0503020204020204" pitchFamily="34" charset="-122"/>
                <a:sym typeface="Arial" panose="020B0604020202020204" pitchFamily="34" charset="0"/>
              </a:rPr>
              <a:t> </a:t>
            </a:r>
            <a:endParaRPr lang="en-US" altLang="zh-CN" sz="2800" b="1">
              <a:solidFill>
                <a:srgbClr val="000000"/>
              </a:solidFill>
              <a:ea typeface="微软雅黑" panose="020B0503020204020204" pitchFamily="34" charset="-122"/>
              <a:sym typeface="Arial" panose="020B0604020202020204" pitchFamily="34" charset="0"/>
            </a:endParaRPr>
          </a:p>
          <a:p>
            <a:r>
              <a:rPr lang="zh-CN" altLang="en-US" sz="2800" b="1">
                <a:solidFill>
                  <a:srgbClr val="000000"/>
                </a:solidFill>
                <a:ea typeface="微软雅黑" panose="020B0503020204020204" pitchFamily="34" charset="-122"/>
                <a:sym typeface="Arial" panose="020B0604020202020204" pitchFamily="34" charset="0"/>
              </a:rPr>
              <a:t>环境保护                  饮食与健康        文娱与体育</a:t>
            </a:r>
            <a:endParaRPr lang="en-US" altLang="zh-CN" sz="2800" b="1">
              <a:solidFill>
                <a:srgbClr val="000000"/>
              </a:solidFill>
              <a:ea typeface="微软雅黑" panose="020B0503020204020204" pitchFamily="34" charset="-122"/>
              <a:sym typeface="Arial" panose="020B0604020202020204" pitchFamily="34" charset="0"/>
            </a:endParaRPr>
          </a:p>
          <a:p>
            <a:r>
              <a:rPr lang="zh-CN" altLang="en-US" sz="2800" b="1">
                <a:solidFill>
                  <a:srgbClr val="000000"/>
                </a:solidFill>
                <a:ea typeface="微软雅黑" panose="020B0503020204020204" pitchFamily="34" charset="-122"/>
                <a:sym typeface="Arial" panose="020B0604020202020204" pitchFamily="34" charset="0"/>
              </a:rPr>
              <a:t>   </a:t>
            </a:r>
            <a:endParaRPr lang="en-US" altLang="zh-CN" sz="2800" b="1">
              <a:solidFill>
                <a:srgbClr val="000000"/>
              </a:solidFill>
              <a:ea typeface="微软雅黑" panose="020B0503020204020204" pitchFamily="34" charset="-122"/>
              <a:sym typeface="Arial" panose="020B0604020202020204" pitchFamily="34" charset="0"/>
            </a:endParaRPr>
          </a:p>
          <a:p>
            <a:r>
              <a:rPr lang="zh-CN" altLang="en-US" sz="2800" b="1">
                <a:solidFill>
                  <a:srgbClr val="000000"/>
                </a:solidFill>
                <a:ea typeface="微软雅黑" panose="020B0503020204020204" pitchFamily="34" charset="-122"/>
                <a:sym typeface="Arial" panose="020B0604020202020204" pitchFamily="34" charset="0"/>
              </a:rPr>
              <a:t>文化习俗                   文学与艺术       科普知识与现代技术</a:t>
            </a:r>
            <a:endParaRPr lang="en-US" altLang="zh-CN" sz="2800" b="1">
              <a:solidFill>
                <a:srgbClr val="000000"/>
              </a:solidFill>
              <a:ea typeface="微软雅黑" panose="020B0503020204020204" pitchFamily="34" charset="-122"/>
              <a:sym typeface="Arial" panose="020B0604020202020204" pitchFamily="34" charset="0"/>
            </a:endParaRPr>
          </a:p>
          <a:p>
            <a:r>
              <a:rPr lang="zh-CN" altLang="en-US" sz="2800" b="1">
                <a:solidFill>
                  <a:srgbClr val="000000"/>
                </a:solidFill>
                <a:ea typeface="微软雅黑" panose="020B0503020204020204" pitchFamily="34" charset="-122"/>
                <a:sym typeface="Arial" panose="020B0604020202020204" pitchFamily="34" charset="0"/>
              </a:rPr>
              <a:t>   </a:t>
            </a:r>
            <a:endParaRPr lang="en-US" altLang="zh-CN" sz="2800" b="1">
              <a:solidFill>
                <a:srgbClr val="000000"/>
              </a:solidFill>
              <a:ea typeface="微软雅黑" panose="020B0503020204020204" pitchFamily="34" charset="-122"/>
              <a:sym typeface="Arial" panose="020B0604020202020204" pitchFamily="34" charset="0"/>
            </a:endParaRPr>
          </a:p>
          <a:p>
            <a:r>
              <a:rPr lang="zh-CN" altLang="en-US" sz="2800" b="1">
                <a:solidFill>
                  <a:srgbClr val="000000"/>
                </a:solidFill>
                <a:ea typeface="微软雅黑" panose="020B0503020204020204" pitchFamily="34" charset="-122"/>
                <a:sym typeface="Arial" panose="020B0604020202020204" pitchFamily="34" charset="0"/>
              </a:rPr>
              <a:t>工作与职业              情感与态度</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5">
            <a:extLst>
              <a:ext uri="{FF2B5EF4-FFF2-40B4-BE49-F238E27FC236}">
                <a16:creationId xmlns:a16="http://schemas.microsoft.com/office/drawing/2014/main" id="{9A9BC56D-6BF8-45E7-8CF9-7EAFD2138CA5}"/>
              </a:ext>
            </a:extLst>
          </p:cNvPr>
          <p:cNvSpPr>
            <a:spLocks noGrp="1"/>
          </p:cNvSpPr>
          <p:nvPr>
            <p:ph type="sldNum" sz="quarter" idx="12"/>
          </p:nvPr>
        </p:nvSpPr>
        <p:spPr/>
        <p:txBody>
          <a:bodyPr/>
          <a:lstStyle/>
          <a:p>
            <a:fld id="{C8730105-8A06-4C40-BEE4-AD99A2DC2F9A}" type="slidenum">
              <a:rPr lang="zh-CN" altLang="en-US"/>
              <a:pPr/>
              <a:t>90</a:t>
            </a:fld>
            <a:endParaRPr lang="zh-CN" altLang="en-US" sz="1800">
              <a:solidFill>
                <a:schemeClr val="tx1"/>
              </a:solidFill>
            </a:endParaRPr>
          </a:p>
        </p:txBody>
      </p:sp>
      <p:sp>
        <p:nvSpPr>
          <p:cNvPr id="94210" name="标题 1">
            <a:extLst>
              <a:ext uri="{FF2B5EF4-FFF2-40B4-BE49-F238E27FC236}">
                <a16:creationId xmlns:a16="http://schemas.microsoft.com/office/drawing/2014/main" id="{8A44BA7F-41F1-4355-9055-981F5A517A64}"/>
              </a:ext>
            </a:extLst>
          </p:cNvPr>
          <p:cNvSpPr>
            <a:spLocks noChangeArrowheads="1"/>
          </p:cNvSpPr>
          <p:nvPr/>
        </p:nvSpPr>
        <p:spPr bwMode="auto">
          <a:xfrm>
            <a:off x="2133600" y="762000"/>
            <a:ext cx="109728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00" tIns="38100" rIns="76200" bIns="38100" anchor="ctr"/>
          <a:lstStyle/>
          <a:p>
            <a:r>
              <a:rPr lang="en-US" altLang="zh-CN" sz="3200" b="1">
                <a:solidFill>
                  <a:srgbClr val="FF0000"/>
                </a:solidFill>
                <a:latin typeface="Times New Roman" panose="02020603050405020304" pitchFamily="18" charset="0"/>
                <a:ea typeface="楷体" panose="02010609060101010101" pitchFamily="49" charset="-122"/>
                <a:sym typeface="楷体" panose="02010609060101010101" pitchFamily="49" charset="-122"/>
              </a:rPr>
              <a:t>2021</a:t>
            </a:r>
            <a:r>
              <a:rPr lang="zh-CN" altLang="en-US" sz="3200" b="1">
                <a:solidFill>
                  <a:srgbClr val="FF0000"/>
                </a:solidFill>
                <a:ea typeface="楷体" panose="02010609060101010101" pitchFamily="49" charset="-122"/>
                <a:sym typeface="楷体" panose="02010609060101010101" pitchFamily="49" charset="-122"/>
              </a:rPr>
              <a:t>年高考书面表达命题趋势</a:t>
            </a:r>
            <a:br>
              <a:rPr lang="zh-CN" altLang="en-US" sz="3200">
                <a:solidFill>
                  <a:srgbClr val="000000"/>
                </a:solidFill>
                <a:ea typeface="微软雅黑" panose="020B0503020204020204" pitchFamily="34" charset="-122"/>
                <a:sym typeface="Arial" panose="020B0604020202020204" pitchFamily="34" charset="0"/>
              </a:rPr>
            </a:br>
            <a:endParaRPr lang="zh-CN" altLang="en-US" sz="3200" b="1">
              <a:ea typeface="微软雅黑" panose="020B0503020204020204" pitchFamily="34" charset="-122"/>
              <a:sym typeface="Arial" panose="020B0604020202020204" pitchFamily="34" charset="0"/>
            </a:endParaRPr>
          </a:p>
        </p:txBody>
      </p:sp>
      <p:sp>
        <p:nvSpPr>
          <p:cNvPr id="94211" name="内容占位符 2">
            <a:extLst>
              <a:ext uri="{FF2B5EF4-FFF2-40B4-BE49-F238E27FC236}">
                <a16:creationId xmlns:a16="http://schemas.microsoft.com/office/drawing/2014/main" id="{6290EAD1-189A-4799-8D36-30155A1B7372}"/>
              </a:ext>
            </a:extLst>
          </p:cNvPr>
          <p:cNvSpPr>
            <a:spLocks noChangeArrowheads="1"/>
          </p:cNvSpPr>
          <p:nvPr/>
        </p:nvSpPr>
        <p:spPr bwMode="auto">
          <a:xfrm>
            <a:off x="623888" y="2205038"/>
            <a:ext cx="10252075"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00" tIns="0" rIns="82550" bIns="0"/>
          <a:lstStyle>
            <a:lvl1pPr marL="228600" indent="-228600">
              <a:defRPr>
                <a:solidFill>
                  <a:schemeClr val="tx1"/>
                </a:solidFill>
                <a:latin typeface="Arial" panose="020B0604020202020204" pitchFamily="34" charset="0"/>
              </a:defRPr>
            </a:lvl1pPr>
            <a:lvl2pPr marL="685800" indent="-2286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nSpc>
                <a:spcPct val="150000"/>
              </a:lnSpc>
              <a:spcAft>
                <a:spcPts val="1000"/>
              </a:spcAft>
            </a:pPr>
            <a:r>
              <a:rPr lang="en-US" altLang="zh-CN" sz="2800">
                <a:ea typeface="微软雅黑" panose="020B0503020204020204" pitchFamily="34" charset="-122"/>
                <a:sym typeface="Arial" panose="020B0604020202020204" pitchFamily="34" charset="0"/>
              </a:rPr>
              <a:t>   </a:t>
            </a:r>
            <a:r>
              <a:rPr lang="zh-CN" altLang="en-US" sz="2800" b="1">
                <a:latin typeface="楷体" panose="02010609060101010101" pitchFamily="49" charset="-122"/>
                <a:ea typeface="楷体" panose="02010609060101010101" pitchFamily="49" charset="-122"/>
                <a:sym typeface="楷体" panose="02010609060101010101" pitchFamily="49" charset="-122"/>
              </a:rPr>
              <a:t>预计</a:t>
            </a:r>
            <a:r>
              <a:rPr lang="en-US" altLang="zh-CN" sz="2800" b="1">
                <a:latin typeface="楷体" panose="02010609060101010101" pitchFamily="49" charset="-122"/>
                <a:ea typeface="楷体" panose="02010609060101010101" pitchFamily="49" charset="-122"/>
                <a:sym typeface="楷体" panose="02010609060101010101" pitchFamily="49" charset="-122"/>
              </a:rPr>
              <a:t>2021</a:t>
            </a:r>
            <a:r>
              <a:rPr lang="zh-CN" altLang="en-US" sz="2800" b="1">
                <a:latin typeface="楷体" panose="02010609060101010101" pitchFamily="49" charset="-122"/>
                <a:ea typeface="楷体" panose="02010609060101010101" pitchFamily="49" charset="-122"/>
                <a:sym typeface="楷体" panose="02010609060101010101" pitchFamily="49" charset="-122"/>
              </a:rPr>
              <a:t>年高考新课标全国卷对书面表达的考查仍将文字提纲类为主，考查实用性强的书信体。但为了使考生发挥出写作水平，试题将保持较大的开放性，给出文字提纲会高度简洁、概括，为考生留有较大的发挥空间。</a:t>
            </a:r>
          </a:p>
          <a:p>
            <a:pPr>
              <a:lnSpc>
                <a:spcPct val="130000"/>
              </a:lnSpc>
              <a:spcAft>
                <a:spcPts val="1000"/>
              </a:spcAft>
              <a:buFont typeface="Arial" panose="020B0604020202020204" pitchFamily="34" charset="0"/>
              <a:buChar char="•"/>
            </a:pPr>
            <a:endParaRPr lang="zh-CN" altLang="en-US" sz="3200" b="1">
              <a:latin typeface="楷体" panose="02010609060101010101" pitchFamily="49" charset="-122"/>
              <a:ea typeface="楷体" panose="02010609060101010101" pitchFamily="49" charset="-122"/>
              <a:sym typeface="楷体" panose="02010609060101010101" pitchFamily="49" charset="-122"/>
            </a:endParaRPr>
          </a:p>
          <a:p>
            <a:pPr>
              <a:lnSpc>
                <a:spcPct val="130000"/>
              </a:lnSpc>
              <a:spcAft>
                <a:spcPts val="1000"/>
              </a:spcAft>
              <a:buFont typeface="Arial" panose="020B0604020202020204" pitchFamily="34" charset="0"/>
              <a:buChar char="•"/>
            </a:pPr>
            <a:endParaRPr lang="zh-CN" altLang="en-US" sz="3200" b="1">
              <a:latin typeface="楷体" panose="02010609060101010101" pitchFamily="49" charset="-122"/>
              <a:ea typeface="楷体" panose="02010609060101010101" pitchFamily="49" charset="-122"/>
              <a:sym typeface="楷体" panose="02010609060101010101" pitchFamily="49" charset="-122"/>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48F47554-9BB1-45DD-9EB1-58EB6636474A}"/>
              </a:ext>
            </a:extLst>
          </p:cNvPr>
          <p:cNvSpPr>
            <a:spLocks noGrp="1"/>
          </p:cNvSpPr>
          <p:nvPr>
            <p:ph type="sldNum" sz="quarter" idx="12"/>
          </p:nvPr>
        </p:nvSpPr>
        <p:spPr/>
        <p:txBody>
          <a:bodyPr/>
          <a:lstStyle/>
          <a:p>
            <a:fld id="{D8E024F6-19C7-4FFB-B213-D66153350B0D}" type="slidenum">
              <a:rPr lang="zh-CN" altLang="en-US"/>
              <a:pPr/>
              <a:t>91</a:t>
            </a:fld>
            <a:endParaRPr lang="zh-CN" altLang="en-US" sz="1800">
              <a:solidFill>
                <a:schemeClr val="tx1"/>
              </a:solidFill>
            </a:endParaRPr>
          </a:p>
        </p:txBody>
      </p:sp>
      <p:sp>
        <p:nvSpPr>
          <p:cNvPr id="95234" name="文本占位符 13314">
            <a:extLst>
              <a:ext uri="{FF2B5EF4-FFF2-40B4-BE49-F238E27FC236}">
                <a16:creationId xmlns:a16="http://schemas.microsoft.com/office/drawing/2014/main" id="{B137E0EA-C915-4AE2-8DBF-2A4958CD4D69}"/>
              </a:ext>
            </a:extLst>
          </p:cNvPr>
          <p:cNvSpPr>
            <a:spLocks noChangeArrowheads="1"/>
          </p:cNvSpPr>
          <p:nvPr/>
        </p:nvSpPr>
        <p:spPr bwMode="auto">
          <a:xfrm>
            <a:off x="1598613" y="1166813"/>
            <a:ext cx="9236075" cy="593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00" tIns="38100" rIns="76200" bIns="38100"/>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spcAft>
                <a:spcPts val="1000"/>
              </a:spcAft>
            </a:pPr>
            <a:r>
              <a:rPr lang="zh-CN" altLang="en-US" sz="2800" b="1">
                <a:solidFill>
                  <a:srgbClr val="FF0000"/>
                </a:solidFill>
                <a:latin typeface="楷体" panose="02010609060101010101" pitchFamily="49" charset="-122"/>
                <a:ea typeface="楷体" panose="02010609060101010101" pitchFamily="49" charset="-122"/>
                <a:sym typeface="楷体" panose="02010609060101010101" pitchFamily="49" charset="-122"/>
              </a:rPr>
              <a:t>提分策略</a:t>
            </a:r>
          </a:p>
          <a:p>
            <a:pPr>
              <a:spcAft>
                <a:spcPts val="1000"/>
              </a:spcAft>
            </a:pPr>
            <a:r>
              <a:rPr lang="en-US" altLang="zh-CN" sz="2800" b="1">
                <a:latin typeface="楷体" panose="02010609060101010101" pitchFamily="49" charset="-122"/>
                <a:ea typeface="楷体" panose="02010609060101010101" pitchFamily="49" charset="-122"/>
                <a:sym typeface="楷体" panose="02010609060101010101" pitchFamily="49" charset="-122"/>
              </a:rPr>
              <a:t>1.</a:t>
            </a:r>
            <a:r>
              <a:rPr lang="zh-CN" altLang="en-US" sz="2800" b="1">
                <a:latin typeface="楷体" panose="02010609060101010101" pitchFamily="49" charset="-122"/>
                <a:ea typeface="楷体" panose="02010609060101010101" pitchFamily="49" charset="-122"/>
                <a:sym typeface="楷体" panose="02010609060101010101" pitchFamily="49" charset="-122"/>
              </a:rPr>
              <a:t>注重卷面，给老师好印象。</a:t>
            </a:r>
          </a:p>
          <a:p>
            <a:pPr>
              <a:spcAft>
                <a:spcPts val="1000"/>
              </a:spcAft>
            </a:pPr>
            <a:r>
              <a:rPr lang="en-US" altLang="zh-CN" sz="2800" b="1">
                <a:latin typeface="楷体" panose="02010609060101010101" pitchFamily="49" charset="-122"/>
                <a:ea typeface="楷体" panose="02010609060101010101" pitchFamily="49" charset="-122"/>
                <a:sym typeface="楷体" panose="02010609060101010101" pitchFamily="49" charset="-122"/>
              </a:rPr>
              <a:t>2.</a:t>
            </a:r>
            <a:r>
              <a:rPr lang="zh-CN" altLang="en-US" sz="2800" b="1">
                <a:latin typeface="楷体" panose="02010609060101010101" pitchFamily="49" charset="-122"/>
                <a:ea typeface="楷体" panose="02010609060101010101" pitchFamily="49" charset="-122"/>
                <a:sym typeface="楷体" panose="02010609060101010101" pitchFamily="49" charset="-122"/>
              </a:rPr>
              <a:t>多背多积累，学会使用亮点句型。</a:t>
            </a:r>
          </a:p>
          <a:p>
            <a:pPr>
              <a:spcAft>
                <a:spcPts val="1000"/>
              </a:spcAft>
            </a:pPr>
            <a:r>
              <a:rPr lang="en-US" altLang="zh-CN" sz="2800" b="1">
                <a:latin typeface="楷体" panose="02010609060101010101" pitchFamily="49" charset="-122"/>
                <a:ea typeface="楷体" panose="02010609060101010101" pitchFamily="49" charset="-122"/>
                <a:sym typeface="楷体" panose="02010609060101010101" pitchFamily="49" charset="-122"/>
              </a:rPr>
              <a:t>3.</a:t>
            </a:r>
            <a:r>
              <a:rPr lang="zh-CN" altLang="en-US" sz="2800" b="1">
                <a:latin typeface="楷体" panose="02010609060101010101" pitchFamily="49" charset="-122"/>
                <a:ea typeface="楷体" panose="02010609060101010101" pitchFamily="49" charset="-122"/>
                <a:sym typeface="楷体" panose="02010609060101010101" pitchFamily="49" charset="-122"/>
              </a:rPr>
              <a:t>句型结构运用要灵活多变，通过改变句子语序，实现句子形式多样化。</a:t>
            </a:r>
          </a:p>
          <a:p>
            <a:pPr>
              <a:spcAft>
                <a:spcPts val="1000"/>
              </a:spcAft>
            </a:pPr>
            <a:r>
              <a:rPr lang="en-US" altLang="zh-CN" sz="2800" b="1">
                <a:latin typeface="楷体" panose="02010609060101010101" pitchFamily="49" charset="-122"/>
                <a:ea typeface="楷体" panose="02010609060101010101" pitchFamily="49" charset="-122"/>
                <a:sym typeface="楷体" panose="02010609060101010101" pitchFamily="49" charset="-122"/>
              </a:rPr>
              <a:t>4.</a:t>
            </a:r>
            <a:r>
              <a:rPr lang="zh-CN" altLang="en-US" sz="2800" b="1">
                <a:latin typeface="楷体" panose="02010609060101010101" pitchFamily="49" charset="-122"/>
                <a:ea typeface="楷体" panose="02010609060101010101" pitchFamily="49" charset="-122"/>
                <a:sym typeface="楷体" panose="02010609060101010101" pitchFamily="49" charset="-122"/>
              </a:rPr>
              <a:t>正确而巧妙地使用好连接词，使上下文贯通、一气呵成。还要注重文章的思想。</a:t>
            </a:r>
          </a:p>
          <a:p>
            <a:pPr>
              <a:spcAft>
                <a:spcPts val="1000"/>
              </a:spcAft>
            </a:pPr>
            <a:r>
              <a:rPr lang="en-US" altLang="zh-CN" sz="2800" b="1">
                <a:latin typeface="楷体" panose="02010609060101010101" pitchFamily="49" charset="-122"/>
                <a:ea typeface="楷体" panose="02010609060101010101" pitchFamily="49" charset="-122"/>
                <a:sym typeface="楷体" panose="02010609060101010101" pitchFamily="49" charset="-122"/>
              </a:rPr>
              <a:t>5.</a:t>
            </a:r>
            <a:r>
              <a:rPr lang="zh-CN" altLang="en-US" sz="2800" b="1">
                <a:latin typeface="楷体" panose="02010609060101010101" pitchFamily="49" charset="-122"/>
                <a:ea typeface="楷体" panose="02010609060101010101" pitchFamily="49" charset="-122"/>
                <a:sym typeface="楷体" panose="02010609060101010101" pitchFamily="49" charset="-122"/>
              </a:rPr>
              <a:t>注意名词复数，动词时态，人称等问题。尽量减少最好避免低级错误。</a:t>
            </a:r>
          </a:p>
          <a:p>
            <a:pPr algn="ctr">
              <a:spcAft>
                <a:spcPts val="1000"/>
              </a:spcAft>
            </a:pPr>
            <a:endParaRPr lang="zh-CN" altLang="en-US" sz="2400">
              <a:solidFill>
                <a:srgbClr val="6600FF"/>
              </a:solidFill>
              <a:latin typeface="宋体" panose="02010600030101010101" pitchFamily="2" charset="-122"/>
              <a:ea typeface="微软雅黑" panose="020B0503020204020204" pitchFamily="34" charset="-122"/>
              <a:sym typeface="宋体" panose="02010600030101010101" pitchFamily="2" charset="-122"/>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5">
            <a:extLst>
              <a:ext uri="{FF2B5EF4-FFF2-40B4-BE49-F238E27FC236}">
                <a16:creationId xmlns:a16="http://schemas.microsoft.com/office/drawing/2014/main" id="{167E9F65-45A5-4487-8895-856BAD3DAF1F}"/>
              </a:ext>
            </a:extLst>
          </p:cNvPr>
          <p:cNvSpPr>
            <a:spLocks noGrp="1"/>
          </p:cNvSpPr>
          <p:nvPr>
            <p:ph type="sldNum" sz="quarter" idx="12"/>
          </p:nvPr>
        </p:nvSpPr>
        <p:spPr/>
        <p:txBody>
          <a:bodyPr/>
          <a:lstStyle/>
          <a:p>
            <a:fld id="{EE1DF680-52B5-4DB7-A826-6BF9CFA3F6B3}" type="slidenum">
              <a:rPr lang="zh-CN" altLang="en-US"/>
              <a:pPr/>
              <a:t>92</a:t>
            </a:fld>
            <a:endParaRPr lang="zh-CN" altLang="en-US" sz="1800">
              <a:solidFill>
                <a:schemeClr val="tx1"/>
              </a:solidFill>
            </a:endParaRPr>
          </a:p>
        </p:txBody>
      </p:sp>
      <p:sp>
        <p:nvSpPr>
          <p:cNvPr id="96258" name="圆角矩形 594948">
            <a:extLst>
              <a:ext uri="{FF2B5EF4-FFF2-40B4-BE49-F238E27FC236}">
                <a16:creationId xmlns:a16="http://schemas.microsoft.com/office/drawing/2014/main" id="{D95979D2-3455-40DC-86DD-C72A7EFE9978}"/>
              </a:ext>
            </a:extLst>
          </p:cNvPr>
          <p:cNvSpPr>
            <a:spLocks noChangeArrowheads="1"/>
          </p:cNvSpPr>
          <p:nvPr/>
        </p:nvSpPr>
        <p:spPr bwMode="auto">
          <a:xfrm>
            <a:off x="5175250" y="0"/>
            <a:ext cx="7016750" cy="749300"/>
          </a:xfrm>
          <a:prstGeom prst="roundRect">
            <a:avLst>
              <a:gd name="adj" fmla="val 16667"/>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pPr algn="ctr">
              <a:spcBef>
                <a:spcPct val="50000"/>
              </a:spcBef>
            </a:pPr>
            <a:r>
              <a:rPr lang="zh-CN" altLang="en-US" sz="3800" b="1">
                <a:solidFill>
                  <a:srgbClr val="FF3300"/>
                </a:solidFill>
                <a:latin typeface="华文中宋" panose="02010600040101010101" pitchFamily="2" charset="-122"/>
                <a:ea typeface="华文中宋" panose="02010600040101010101" pitchFamily="2" charset="-122"/>
                <a:sym typeface="华文中宋" panose="02010600040101010101" pitchFamily="2" charset="-122"/>
              </a:rPr>
              <a:t>卷面干净，字迹工整</a:t>
            </a:r>
          </a:p>
        </p:txBody>
      </p:sp>
      <p:sp>
        <p:nvSpPr>
          <p:cNvPr id="96259" name="标题 13313">
            <a:extLst>
              <a:ext uri="{FF2B5EF4-FFF2-40B4-BE49-F238E27FC236}">
                <a16:creationId xmlns:a16="http://schemas.microsoft.com/office/drawing/2014/main" id="{C3BA5E8A-716D-4D0E-904B-FF74956D7788}"/>
              </a:ext>
            </a:extLst>
          </p:cNvPr>
          <p:cNvSpPr>
            <a:spLocks noChangeArrowheads="1"/>
          </p:cNvSpPr>
          <p:nvPr/>
        </p:nvSpPr>
        <p:spPr bwMode="auto">
          <a:xfrm>
            <a:off x="234950" y="6110288"/>
            <a:ext cx="101076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90000"/>
              </a:lnSpc>
            </a:pPr>
            <a:r>
              <a:rPr lang="zh-CN" altLang="en-US" sz="36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良好的书写就是隐形的分数</a:t>
            </a:r>
            <a:br>
              <a:rPr lang="zh-CN" altLang="en-US" sz="3600" b="1">
                <a:solidFill>
                  <a:srgbClr val="FF0000"/>
                </a:solidFill>
                <a:latin typeface="微软雅黑" panose="020B0503020204020204" pitchFamily="34" charset="-122"/>
                <a:sym typeface="微软雅黑" panose="020B0503020204020204" pitchFamily="34" charset="-122"/>
              </a:rPr>
            </a:br>
            <a:endParaRPr lang="zh-CN" altLang="en-US" sz="3600">
              <a:solidFill>
                <a:srgbClr val="FF0000"/>
              </a:solidFill>
              <a:latin typeface="宋体" panose="02010600030101010101" pitchFamily="2" charset="-122"/>
              <a:ea typeface="微软雅黑" panose="020B0503020204020204" pitchFamily="34" charset="-122"/>
              <a:sym typeface="宋体" panose="02010600030101010101" pitchFamily="2" charset="-122"/>
            </a:endParaRPr>
          </a:p>
        </p:txBody>
      </p:sp>
      <p:pic>
        <p:nvPicPr>
          <p:cNvPr id="96260" name="图片 7" descr="001">
            <a:extLst>
              <a:ext uri="{FF2B5EF4-FFF2-40B4-BE49-F238E27FC236}">
                <a16:creationId xmlns:a16="http://schemas.microsoft.com/office/drawing/2014/main" id="{61C81BD7-904D-43A6-8C5D-36DD67DA4C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758825"/>
            <a:ext cx="9436100" cy="538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6258"/>
                                        </p:tgtEl>
                                        <p:attrNameLst>
                                          <p:attrName>style.visibility</p:attrName>
                                        </p:attrNameLst>
                                      </p:cBhvr>
                                      <p:to>
                                        <p:strVal val="visible"/>
                                      </p:to>
                                    </p:set>
                                    <p:anim calcmode="lin" valueType="num">
                                      <p:cBhvr>
                                        <p:cTn id="7" dur="500" fill="hold"/>
                                        <p:tgtEl>
                                          <p:spTgt spid="96258"/>
                                        </p:tgtEl>
                                        <p:attrNameLst>
                                          <p:attrName>ppt_x</p:attrName>
                                        </p:attrNameLst>
                                      </p:cBhvr>
                                      <p:tavLst>
                                        <p:tav tm="0">
                                          <p:val>
                                            <p:strVal val="#ppt_x"/>
                                          </p:val>
                                        </p:tav>
                                        <p:tav tm="100000">
                                          <p:val>
                                            <p:strVal val="#ppt_x"/>
                                          </p:val>
                                        </p:tav>
                                      </p:tavLst>
                                    </p:anim>
                                    <p:anim calcmode="lin" valueType="num">
                                      <p:cBhvr>
                                        <p:cTn id="8" dur="500" fill="hold"/>
                                        <p:tgtEl>
                                          <p:spTgt spid="9625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96260"/>
                                        </p:tgtEl>
                                        <p:attrNameLst>
                                          <p:attrName>style.visibility</p:attrName>
                                        </p:attrNameLst>
                                      </p:cBhvr>
                                      <p:to>
                                        <p:strVal val="visible"/>
                                      </p:to>
                                    </p:set>
                                    <p:animEffect>
                                      <p:cBhvr>
                                        <p:cTn id="13" dur="500"/>
                                        <p:tgtEl>
                                          <p:spTgt spid="96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8" grpId="0" bldLvl="0" animBg="1"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A8A59997-6255-437E-AEC4-773A6316971B}"/>
              </a:ext>
            </a:extLst>
          </p:cNvPr>
          <p:cNvSpPr>
            <a:spLocks noGrp="1"/>
          </p:cNvSpPr>
          <p:nvPr>
            <p:ph type="sldNum" sz="quarter" idx="12"/>
          </p:nvPr>
        </p:nvSpPr>
        <p:spPr/>
        <p:txBody>
          <a:bodyPr/>
          <a:lstStyle/>
          <a:p>
            <a:fld id="{5DEDE643-31BB-4EFD-BEF4-ABE5CCDF4D2A}" type="slidenum">
              <a:rPr lang="zh-CN" altLang="en-US"/>
              <a:pPr/>
              <a:t>93</a:t>
            </a:fld>
            <a:endParaRPr lang="zh-CN" altLang="en-US" sz="1800">
              <a:solidFill>
                <a:schemeClr val="tx1"/>
              </a:solidFill>
            </a:endParaRPr>
          </a:p>
        </p:txBody>
      </p:sp>
      <p:sp>
        <p:nvSpPr>
          <p:cNvPr id="97282" name="文本框 2">
            <a:extLst>
              <a:ext uri="{FF2B5EF4-FFF2-40B4-BE49-F238E27FC236}">
                <a16:creationId xmlns:a16="http://schemas.microsoft.com/office/drawing/2014/main" id="{DABDEE4A-0D53-4010-8E2F-745BDC837DBC}"/>
              </a:ext>
            </a:extLst>
          </p:cNvPr>
          <p:cNvSpPr>
            <a:spLocks noChangeArrowheads="1"/>
          </p:cNvSpPr>
          <p:nvPr/>
        </p:nvSpPr>
        <p:spPr bwMode="auto">
          <a:xfrm>
            <a:off x="1400175" y="1484313"/>
            <a:ext cx="93868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4800" b="1">
                <a:solidFill>
                  <a:srgbClr val="FF0000"/>
                </a:solidFill>
                <a:latin typeface="黑体" panose="02010609060101010101" pitchFamily="49" charset="-122"/>
                <a:ea typeface="黑体" panose="02010609060101010101" pitchFamily="49" charset="-122"/>
                <a:sym typeface="黑体" panose="02010609060101010101" pitchFamily="49" charset="-122"/>
              </a:rPr>
              <a:t>写作提分练：三优先</a:t>
            </a:r>
            <a:endParaRPr lang="en-US" altLang="zh-CN" sz="4800" b="1">
              <a:solidFill>
                <a:srgbClr val="FF0000"/>
              </a:solidFill>
              <a:latin typeface="黑体" panose="02010609060101010101" pitchFamily="49" charset="-122"/>
              <a:ea typeface="黑体" panose="02010609060101010101" pitchFamily="49" charset="-122"/>
              <a:sym typeface="黑体" panose="02010609060101010101" pitchFamily="49" charset="-122"/>
            </a:endParaRPr>
          </a:p>
          <a:p>
            <a:endParaRPr lang="zh-CN" altLang="en-US" sz="4800" b="1">
              <a:solidFill>
                <a:srgbClr val="FF0000"/>
              </a:solidFill>
              <a:latin typeface="黑体" panose="02010609060101010101" pitchFamily="49" charset="-122"/>
              <a:ea typeface="黑体" panose="02010609060101010101" pitchFamily="49" charset="-122"/>
              <a:sym typeface="黑体" panose="02010609060101010101" pitchFamily="49" charset="-122"/>
            </a:endParaRPr>
          </a:p>
          <a:p>
            <a:r>
              <a:rPr lang="zh-CN" altLang="en-US" sz="4800" b="1">
                <a:solidFill>
                  <a:srgbClr val="FF0000"/>
                </a:solidFill>
                <a:latin typeface="黑体" panose="02010609060101010101" pitchFamily="49" charset="-122"/>
                <a:ea typeface="黑体" panose="02010609060101010101" pitchFamily="49" charset="-122"/>
                <a:sym typeface="黑体" panose="02010609060101010101" pitchFamily="49" charset="-122"/>
              </a:rPr>
              <a:t>      </a:t>
            </a:r>
            <a:r>
              <a:rPr lang="en-US" altLang="zh-CN" sz="4800" b="1">
                <a:solidFill>
                  <a:srgbClr val="FF0000"/>
                </a:solidFill>
                <a:latin typeface="黑体" panose="02010609060101010101" pitchFamily="49" charset="-122"/>
                <a:ea typeface="黑体" panose="02010609060101010101" pitchFamily="49" charset="-122"/>
                <a:sym typeface="黑体" panose="02010609060101010101" pitchFamily="49" charset="-122"/>
              </a:rPr>
              <a:t>“</a:t>
            </a:r>
            <a:r>
              <a:rPr lang="zh-CN" altLang="en-US" sz="4800" b="1">
                <a:solidFill>
                  <a:srgbClr val="FF0000"/>
                </a:solidFill>
                <a:latin typeface="黑体" panose="02010609060101010101" pitchFamily="49" charset="-122"/>
                <a:ea typeface="黑体" panose="02010609060101010101" pitchFamily="49" charset="-122"/>
                <a:sym typeface="黑体" panose="02010609060101010101" pitchFamily="49" charset="-122"/>
              </a:rPr>
              <a:t>高级词</a:t>
            </a:r>
            <a:r>
              <a:rPr lang="en-US" altLang="zh-CN" sz="4800" b="1">
                <a:solidFill>
                  <a:srgbClr val="FF0000"/>
                </a:solidFill>
                <a:latin typeface="黑体" panose="02010609060101010101" pitchFamily="49" charset="-122"/>
                <a:ea typeface="黑体" panose="02010609060101010101" pitchFamily="49" charset="-122"/>
                <a:sym typeface="黑体" panose="02010609060101010101" pitchFamily="49" charset="-122"/>
              </a:rPr>
              <a:t>---</a:t>
            </a:r>
            <a:r>
              <a:rPr lang="zh-CN" altLang="en-US" sz="4800" b="1">
                <a:solidFill>
                  <a:srgbClr val="FF0000"/>
                </a:solidFill>
                <a:latin typeface="黑体" panose="02010609060101010101" pitchFamily="49" charset="-122"/>
                <a:ea typeface="黑体" panose="02010609060101010101" pitchFamily="49" charset="-122"/>
                <a:sym typeface="黑体" panose="02010609060101010101" pitchFamily="49" charset="-122"/>
              </a:rPr>
              <a:t>短语</a:t>
            </a:r>
            <a:r>
              <a:rPr lang="en-US" altLang="zh-CN" sz="4800" b="1">
                <a:solidFill>
                  <a:srgbClr val="FF0000"/>
                </a:solidFill>
                <a:latin typeface="黑体" panose="02010609060101010101" pitchFamily="49" charset="-122"/>
                <a:ea typeface="黑体" panose="02010609060101010101" pitchFamily="49" charset="-122"/>
                <a:sym typeface="黑体" panose="02010609060101010101" pitchFamily="49" charset="-122"/>
              </a:rPr>
              <a:t>---</a:t>
            </a:r>
            <a:r>
              <a:rPr lang="zh-CN" altLang="en-US" sz="4800" b="1">
                <a:solidFill>
                  <a:srgbClr val="FF0000"/>
                </a:solidFill>
                <a:latin typeface="黑体" panose="02010609060101010101" pitchFamily="49" charset="-122"/>
                <a:ea typeface="黑体" panose="02010609060101010101" pitchFamily="49" charset="-122"/>
                <a:sym typeface="黑体" panose="02010609060101010101" pitchFamily="49" charset="-122"/>
              </a:rPr>
              <a:t>从句</a:t>
            </a:r>
            <a:r>
              <a:rPr lang="en-US" altLang="zh-CN" sz="4800" b="1">
                <a:solidFill>
                  <a:srgbClr val="FF0000"/>
                </a:solidFill>
                <a:latin typeface="黑体" panose="02010609060101010101" pitchFamily="49" charset="-122"/>
                <a:ea typeface="黑体" panose="02010609060101010101" pitchFamily="49" charset="-122"/>
                <a:sym typeface="黑体" panose="02010609060101010101" pitchFamily="49" charset="-122"/>
              </a:rPr>
              <a:t>”</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CC11AFB3-4C8C-4089-8B79-E1F4F646D381}"/>
              </a:ext>
            </a:extLst>
          </p:cNvPr>
          <p:cNvSpPr>
            <a:spLocks noGrp="1"/>
          </p:cNvSpPr>
          <p:nvPr>
            <p:ph type="sldNum" sz="quarter" idx="12"/>
          </p:nvPr>
        </p:nvSpPr>
        <p:spPr/>
        <p:txBody>
          <a:bodyPr/>
          <a:lstStyle/>
          <a:p>
            <a:fld id="{E68EDE33-128B-49F1-8608-25AFAE8CB705}" type="slidenum">
              <a:rPr lang="zh-CN" altLang="en-US"/>
              <a:pPr/>
              <a:t>94</a:t>
            </a:fld>
            <a:endParaRPr lang="zh-CN" altLang="en-US" sz="1800">
              <a:solidFill>
                <a:schemeClr val="tx1"/>
              </a:solidFill>
            </a:endParaRPr>
          </a:p>
        </p:txBody>
      </p:sp>
      <p:sp>
        <p:nvSpPr>
          <p:cNvPr id="98306" name="Rectangle 3">
            <a:extLst>
              <a:ext uri="{FF2B5EF4-FFF2-40B4-BE49-F238E27FC236}">
                <a16:creationId xmlns:a16="http://schemas.microsoft.com/office/drawing/2014/main" id="{8395D313-7B5B-4CB3-9CFE-8CA1AACFF708}"/>
              </a:ext>
            </a:extLst>
          </p:cNvPr>
          <p:cNvSpPr>
            <a:spLocks noChangeArrowheads="1"/>
          </p:cNvSpPr>
          <p:nvPr/>
        </p:nvSpPr>
        <p:spPr bwMode="auto">
          <a:xfrm>
            <a:off x="958850" y="1501775"/>
            <a:ext cx="10013950" cy="538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defRPr>
            </a:lvl1pPr>
            <a:lvl2pPr marL="685800" indent="-22860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nSpc>
                <a:spcPct val="90000"/>
              </a:lnSpc>
              <a:spcBef>
                <a:spcPts val="1000"/>
              </a:spcBef>
              <a:buFont typeface="Wingdings" panose="05000000000000000000" pitchFamily="2" charset="2"/>
              <a:buNone/>
            </a:pPr>
            <a:r>
              <a:rPr lang="zh-CN" altLang="en-US" sz="2800" b="1">
                <a:latin typeface="楷体_GB2312" pitchFamily="1" charset="-122"/>
                <a:ea typeface="楷体_GB2312" pitchFamily="1" charset="-122"/>
                <a:sym typeface="楷体_GB2312" pitchFamily="1" charset="-122"/>
              </a:rPr>
              <a:t>文</a:t>
            </a:r>
            <a:r>
              <a:rPr lang="en-US" altLang="zh-CN" sz="2800" b="1">
                <a:latin typeface="楷体_GB2312" pitchFamily="1" charset="-122"/>
                <a:ea typeface="楷体_GB2312" pitchFamily="1" charset="-122"/>
                <a:sym typeface="楷体_GB2312" pitchFamily="1" charset="-122"/>
              </a:rPr>
              <a:t>1 </a:t>
            </a:r>
            <a:r>
              <a:rPr lang="zh-CN" altLang="en-US" sz="2800" b="1">
                <a:latin typeface="楷体_GB2312" pitchFamily="1" charset="-122"/>
                <a:ea typeface="楷体_GB2312" pitchFamily="1" charset="-122"/>
                <a:sym typeface="楷体_GB2312" pitchFamily="1" charset="-122"/>
              </a:rPr>
              <a:t>（平淡）</a:t>
            </a:r>
            <a:endParaRPr lang="en-US" altLang="zh-CN" sz="2800" b="1">
              <a:latin typeface="楷体_GB2312" pitchFamily="1" charset="-122"/>
              <a:ea typeface="楷体_GB2312" pitchFamily="1" charset="-122"/>
              <a:sym typeface="楷体_GB2312" pitchFamily="1" charset="-122"/>
            </a:endParaRPr>
          </a:p>
          <a:p>
            <a:pPr>
              <a:lnSpc>
                <a:spcPct val="90000"/>
              </a:lnSpc>
              <a:spcBef>
                <a:spcPts val="1000"/>
              </a:spcBef>
              <a:buFont typeface="Wingdings" panose="05000000000000000000" pitchFamily="2" charset="2"/>
              <a:buNone/>
            </a:pPr>
            <a:r>
              <a:rPr lang="en-US" altLang="zh-CN" sz="2800">
                <a:latin typeface="Times New Roman" panose="02020603050405020304" pitchFamily="18" charset="0"/>
                <a:ea typeface="微软雅黑" panose="020B0503020204020204" pitchFamily="34" charset="-122"/>
                <a:sym typeface="Times New Roman" panose="02020603050405020304" pitchFamily="18" charset="0"/>
              </a:rPr>
              <a:t>        In the center of the school stands our library with a beautiful garden in front of it. The classroom building is right behind it. The library is big.</a:t>
            </a:r>
          </a:p>
          <a:p>
            <a:pPr>
              <a:lnSpc>
                <a:spcPct val="90000"/>
              </a:lnSpc>
              <a:spcBef>
                <a:spcPts val="1000"/>
              </a:spcBef>
              <a:buFont typeface="Wingdings" panose="05000000000000000000" pitchFamily="2" charset="2"/>
              <a:buNone/>
            </a:pPr>
            <a:r>
              <a:rPr lang="en-US" altLang="zh-CN" sz="2800">
                <a:latin typeface="Times New Roman" panose="02020603050405020304" pitchFamily="18" charset="0"/>
                <a:ea typeface="微软雅黑" panose="020B0503020204020204" pitchFamily="34" charset="-122"/>
                <a:sym typeface="Times New Roman" panose="02020603050405020304" pitchFamily="18" charset="0"/>
              </a:rPr>
              <a:t>        When you get inside, you will see many shelves full of books on different subjects. There are also lots of newspapers and magazines. We borrow books and do some reading in the library. </a:t>
            </a:r>
          </a:p>
          <a:p>
            <a:pPr>
              <a:lnSpc>
                <a:spcPct val="90000"/>
              </a:lnSpc>
              <a:spcBef>
                <a:spcPts val="1000"/>
              </a:spcBef>
              <a:buFont typeface="Wingdings" panose="05000000000000000000" pitchFamily="2" charset="2"/>
              <a:buNone/>
            </a:pPr>
            <a:r>
              <a:rPr lang="en-US" altLang="zh-CN" sz="2800">
                <a:latin typeface="Times New Roman" panose="02020603050405020304" pitchFamily="18" charset="0"/>
                <a:ea typeface="微软雅黑" panose="020B0503020204020204" pitchFamily="34" charset="-122"/>
                <a:sym typeface="Times New Roman" panose="02020603050405020304" pitchFamily="18" charset="0"/>
              </a:rPr>
              <a:t>        According to the rule, every student can borrow up to 5 books each time and keep them for 10 days. It is open from 9 am to 7 pm from Monday to Friday and closed on weekends.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D937A514-A57F-47F8-BC6C-9C21430E39C2}"/>
              </a:ext>
            </a:extLst>
          </p:cNvPr>
          <p:cNvSpPr>
            <a:spLocks noGrp="1"/>
          </p:cNvSpPr>
          <p:nvPr>
            <p:ph type="sldNum" sz="quarter" idx="12"/>
          </p:nvPr>
        </p:nvSpPr>
        <p:spPr/>
        <p:txBody>
          <a:bodyPr/>
          <a:lstStyle/>
          <a:p>
            <a:fld id="{261A21E9-7A47-4594-A61E-2A9D4AD2659E}" type="slidenum">
              <a:rPr lang="zh-CN" altLang="en-US"/>
              <a:pPr/>
              <a:t>95</a:t>
            </a:fld>
            <a:endParaRPr lang="zh-CN" altLang="en-US" sz="1800">
              <a:solidFill>
                <a:schemeClr val="tx1"/>
              </a:solidFill>
            </a:endParaRPr>
          </a:p>
        </p:txBody>
      </p:sp>
      <p:sp>
        <p:nvSpPr>
          <p:cNvPr id="99330" name="矩形 3">
            <a:extLst>
              <a:ext uri="{FF2B5EF4-FFF2-40B4-BE49-F238E27FC236}">
                <a16:creationId xmlns:a16="http://schemas.microsoft.com/office/drawing/2014/main" id="{257ECCDE-87F6-4D58-B73F-C3D461DB600C}"/>
              </a:ext>
            </a:extLst>
          </p:cNvPr>
          <p:cNvSpPr>
            <a:spLocks noChangeArrowheads="1"/>
          </p:cNvSpPr>
          <p:nvPr/>
        </p:nvSpPr>
        <p:spPr bwMode="auto">
          <a:xfrm>
            <a:off x="654050" y="1384300"/>
            <a:ext cx="10606088"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nSpc>
                <a:spcPct val="90000"/>
              </a:lnSpc>
              <a:spcBef>
                <a:spcPct val="20000"/>
              </a:spcBef>
            </a:pPr>
            <a:r>
              <a:rPr lang="zh-CN" altLang="en-US" sz="2800" b="1">
                <a:solidFill>
                  <a:srgbClr val="000000"/>
                </a:solidFill>
                <a:latin typeface="Times New Roman" panose="02020603050405020304" pitchFamily="18" charset="0"/>
                <a:sym typeface="Times New Roman" panose="02020603050405020304" pitchFamily="18" charset="0"/>
              </a:rPr>
              <a:t>     文</a:t>
            </a:r>
            <a:r>
              <a:rPr lang="en-US" altLang="zh-CN" sz="2800" b="1">
                <a:solidFill>
                  <a:srgbClr val="000000"/>
                </a:solidFill>
                <a:latin typeface="Times New Roman" panose="02020603050405020304" pitchFamily="18" charset="0"/>
                <a:sym typeface="Times New Roman" panose="02020603050405020304" pitchFamily="18" charset="0"/>
              </a:rPr>
              <a:t>2 </a:t>
            </a:r>
            <a:r>
              <a:rPr lang="zh-CN" altLang="en-US" sz="2800" b="1">
                <a:solidFill>
                  <a:srgbClr val="000000"/>
                </a:solidFill>
                <a:latin typeface="Times New Roman" panose="02020603050405020304" pitchFamily="18" charset="0"/>
                <a:sym typeface="Times New Roman" panose="02020603050405020304" pitchFamily="18" charset="0"/>
              </a:rPr>
              <a:t>（三优先）</a:t>
            </a:r>
            <a:endParaRPr lang="en-US" altLang="zh-CN" sz="2800" b="1">
              <a:solidFill>
                <a:srgbClr val="000000"/>
              </a:solidFill>
              <a:latin typeface="Times New Roman" panose="02020603050405020304" pitchFamily="18" charset="0"/>
              <a:sym typeface="Times New Roman" panose="02020603050405020304" pitchFamily="18" charset="0"/>
            </a:endParaRPr>
          </a:p>
          <a:p>
            <a:pPr>
              <a:lnSpc>
                <a:spcPct val="90000"/>
              </a:lnSpc>
              <a:spcBef>
                <a:spcPct val="20000"/>
              </a:spcBef>
              <a:buFont typeface="Arial" panose="020B0604020202020204" pitchFamily="34" charset="0"/>
              <a:buChar char="•"/>
            </a:pPr>
            <a:r>
              <a:rPr lang="en-US" altLang="zh-CN" sz="2800">
                <a:solidFill>
                  <a:srgbClr val="000000"/>
                </a:solidFill>
                <a:latin typeface="Times New Roman" panose="02020603050405020304" pitchFamily="18" charset="0"/>
                <a:sym typeface="Times New Roman" panose="02020603050405020304" pitchFamily="18" charset="0"/>
              </a:rPr>
              <a:t>   The library </a:t>
            </a:r>
            <a:r>
              <a:rPr lang="en-US" altLang="zh-CN" sz="2800" b="1">
                <a:solidFill>
                  <a:srgbClr val="000000"/>
                </a:solidFill>
                <a:latin typeface="Times New Roman" panose="02020603050405020304" pitchFamily="18" charset="0"/>
                <a:sym typeface="Times New Roman" panose="02020603050405020304" pitchFamily="18" charset="0"/>
              </a:rPr>
              <a:t>lies in</a:t>
            </a:r>
            <a:r>
              <a:rPr lang="en-US" altLang="zh-CN" sz="2800">
                <a:solidFill>
                  <a:srgbClr val="000000"/>
                </a:solidFill>
                <a:latin typeface="Times New Roman" panose="02020603050405020304" pitchFamily="18" charset="0"/>
                <a:sym typeface="Times New Roman" panose="02020603050405020304" pitchFamily="18" charset="0"/>
              </a:rPr>
              <a:t> front of educating building and is </a:t>
            </a:r>
            <a:r>
              <a:rPr lang="en-US" altLang="zh-CN" sz="2800" b="1">
                <a:solidFill>
                  <a:srgbClr val="FF0000"/>
                </a:solidFill>
                <a:latin typeface="Times New Roman" panose="02020603050405020304" pitchFamily="18" charset="0"/>
                <a:sym typeface="Times New Roman" panose="02020603050405020304" pitchFamily="18" charset="0"/>
              </a:rPr>
              <a:t>surrounded</a:t>
            </a:r>
            <a:r>
              <a:rPr lang="en-US" altLang="zh-CN" sz="2800" b="1">
                <a:solidFill>
                  <a:srgbClr val="000000"/>
                </a:solidFill>
                <a:latin typeface="Times New Roman" panose="02020603050405020304" pitchFamily="18" charset="0"/>
                <a:sym typeface="Times New Roman" panose="02020603050405020304" pitchFamily="18" charset="0"/>
              </a:rPr>
              <a:t> </a:t>
            </a:r>
            <a:r>
              <a:rPr lang="en-US" altLang="zh-CN" sz="2800">
                <a:solidFill>
                  <a:srgbClr val="000000"/>
                </a:solidFill>
                <a:latin typeface="Times New Roman" panose="02020603050405020304" pitchFamily="18" charset="0"/>
                <a:sym typeface="Times New Roman" panose="02020603050405020304" pitchFamily="18" charset="0"/>
              </a:rPr>
              <a:t>by some tall trees. There is </a:t>
            </a:r>
            <a:r>
              <a:rPr lang="en-US" altLang="zh-CN" sz="2800">
                <a:solidFill>
                  <a:srgbClr val="FF0000"/>
                </a:solidFill>
                <a:latin typeface="Times New Roman" panose="02020603050405020304" pitchFamily="18" charset="0"/>
                <a:sym typeface="Times New Roman" panose="02020603050405020304" pitchFamily="18" charset="0"/>
              </a:rPr>
              <a:t>a </a:t>
            </a:r>
            <a:r>
              <a:rPr lang="en-US" altLang="zh-CN" sz="2800" b="1">
                <a:solidFill>
                  <a:srgbClr val="FF0000"/>
                </a:solidFill>
                <a:latin typeface="Times New Roman" panose="02020603050405020304" pitchFamily="18" charset="0"/>
                <a:sym typeface="Times New Roman" panose="02020603050405020304" pitchFamily="18" charset="0"/>
              </a:rPr>
              <a:t>zigzag road connecting</a:t>
            </a:r>
            <a:r>
              <a:rPr lang="en-US" altLang="zh-CN" sz="2800">
                <a:solidFill>
                  <a:srgbClr val="FF0000"/>
                </a:solidFill>
                <a:latin typeface="Times New Roman" panose="02020603050405020304" pitchFamily="18" charset="0"/>
                <a:sym typeface="Times New Roman" panose="02020603050405020304" pitchFamily="18" charset="0"/>
              </a:rPr>
              <a:t> </a:t>
            </a:r>
            <a:r>
              <a:rPr lang="en-US" altLang="zh-CN" sz="2800">
                <a:solidFill>
                  <a:srgbClr val="000000"/>
                </a:solidFill>
                <a:latin typeface="Times New Roman" panose="02020603050405020304" pitchFamily="18" charset="0"/>
                <a:sym typeface="Times New Roman" panose="02020603050405020304" pitchFamily="18" charset="0"/>
              </a:rPr>
              <a:t>the library with our garden </a:t>
            </a:r>
            <a:r>
              <a:rPr lang="en-US" altLang="zh-CN" sz="2800" b="1" u="sng">
                <a:solidFill>
                  <a:srgbClr val="FF0000"/>
                </a:solidFill>
                <a:latin typeface="Times New Roman" panose="02020603050405020304" pitchFamily="18" charset="0"/>
                <a:sym typeface="Times New Roman" panose="02020603050405020304" pitchFamily="18" charset="0"/>
              </a:rPr>
              <a:t>which</a:t>
            </a:r>
            <a:r>
              <a:rPr lang="en-US" altLang="zh-CN" sz="2800">
                <a:solidFill>
                  <a:srgbClr val="000000"/>
                </a:solidFill>
                <a:latin typeface="Times New Roman" panose="02020603050405020304" pitchFamily="18" charset="0"/>
                <a:sym typeface="Times New Roman" panose="02020603050405020304" pitchFamily="18" charset="0"/>
              </a:rPr>
              <a:t> makes </a:t>
            </a:r>
            <a:r>
              <a:rPr lang="en-US" altLang="zh-CN" sz="2800" b="1">
                <a:solidFill>
                  <a:srgbClr val="FF0000"/>
                </a:solidFill>
                <a:latin typeface="Times New Roman" panose="02020603050405020304" pitchFamily="18" charset="0"/>
                <a:sym typeface="Times New Roman" panose="02020603050405020304" pitchFamily="18" charset="0"/>
              </a:rPr>
              <a:t>convenience</a:t>
            </a:r>
            <a:r>
              <a:rPr lang="en-US" altLang="zh-CN" sz="2800">
                <a:solidFill>
                  <a:srgbClr val="000000"/>
                </a:solidFill>
                <a:latin typeface="Times New Roman" panose="02020603050405020304" pitchFamily="18" charset="0"/>
                <a:sym typeface="Times New Roman" panose="02020603050405020304" pitchFamily="18" charset="0"/>
              </a:rPr>
              <a:t> to our students</a:t>
            </a:r>
          </a:p>
          <a:p>
            <a:pPr>
              <a:lnSpc>
                <a:spcPct val="90000"/>
              </a:lnSpc>
              <a:spcBef>
                <a:spcPct val="20000"/>
              </a:spcBef>
              <a:buFont typeface="Arial" panose="020B0604020202020204" pitchFamily="34" charset="0"/>
              <a:buChar char="•"/>
            </a:pPr>
            <a:r>
              <a:rPr lang="en-US" altLang="zh-CN" sz="2800">
                <a:solidFill>
                  <a:srgbClr val="000000"/>
                </a:solidFill>
                <a:latin typeface="Times New Roman" panose="02020603050405020304" pitchFamily="18" charset="0"/>
                <a:sym typeface="Times New Roman" panose="02020603050405020304" pitchFamily="18" charset="0"/>
              </a:rPr>
              <a:t>    As for the rules in our library, each student can borrow </a:t>
            </a:r>
            <a:r>
              <a:rPr lang="en-US" altLang="zh-CN" sz="2800" b="1" u="sng">
                <a:solidFill>
                  <a:srgbClr val="FF0000"/>
                </a:solidFill>
                <a:latin typeface="Times New Roman" panose="02020603050405020304" pitchFamily="18" charset="0"/>
                <a:sym typeface="Times New Roman" panose="02020603050405020304" pitchFamily="18" charset="0"/>
              </a:rPr>
              <a:t>at most</a:t>
            </a:r>
            <a:r>
              <a:rPr lang="en-US" altLang="zh-CN" sz="2800" b="1">
                <a:solidFill>
                  <a:srgbClr val="FF0000"/>
                </a:solidFill>
                <a:latin typeface="Times New Roman" panose="02020603050405020304" pitchFamily="18" charset="0"/>
                <a:sym typeface="Times New Roman" panose="02020603050405020304" pitchFamily="18" charset="0"/>
              </a:rPr>
              <a:t> </a:t>
            </a:r>
            <a:r>
              <a:rPr lang="en-US" altLang="zh-CN" sz="2800">
                <a:solidFill>
                  <a:srgbClr val="000000"/>
                </a:solidFill>
                <a:latin typeface="Times New Roman" panose="02020603050405020304" pitchFamily="18" charset="0"/>
                <a:sym typeface="Times New Roman" panose="02020603050405020304" pitchFamily="18" charset="0"/>
              </a:rPr>
              <a:t>5 books every time and must return books in </a:t>
            </a:r>
            <a:r>
              <a:rPr lang="en-US" altLang="zh-CN" sz="2800" b="1" u="sng">
                <a:solidFill>
                  <a:srgbClr val="FF0000"/>
                </a:solidFill>
                <a:latin typeface="Times New Roman" panose="02020603050405020304" pitchFamily="18" charset="0"/>
                <a:sym typeface="Times New Roman" panose="02020603050405020304" pitchFamily="18" charset="0"/>
              </a:rPr>
              <a:t>less than </a:t>
            </a:r>
            <a:r>
              <a:rPr lang="en-US" altLang="zh-CN" sz="2800">
                <a:solidFill>
                  <a:srgbClr val="000000"/>
                </a:solidFill>
                <a:latin typeface="Times New Roman" panose="02020603050405020304" pitchFamily="18" charset="0"/>
                <a:sym typeface="Times New Roman" panose="02020603050405020304" pitchFamily="18" charset="0"/>
              </a:rPr>
              <a:t>10 days. </a:t>
            </a:r>
            <a:r>
              <a:rPr lang="en-US" altLang="zh-CN" sz="2800" b="1">
                <a:solidFill>
                  <a:srgbClr val="FF0000"/>
                </a:solidFill>
                <a:latin typeface="Times New Roman" panose="02020603050405020304" pitchFamily="18" charset="0"/>
                <a:sym typeface="Times New Roman" panose="02020603050405020304" pitchFamily="18" charset="0"/>
              </a:rPr>
              <a:t>Delays</a:t>
            </a:r>
            <a:r>
              <a:rPr lang="en-US" altLang="zh-CN" sz="2800" b="1" u="sng">
                <a:solidFill>
                  <a:srgbClr val="FF0000"/>
                </a:solidFill>
                <a:latin typeface="Times New Roman" panose="02020603050405020304" pitchFamily="18" charset="0"/>
                <a:sym typeface="Times New Roman" panose="02020603050405020304" pitchFamily="18" charset="0"/>
              </a:rPr>
              <a:t> in returning the books </a:t>
            </a:r>
            <a:r>
              <a:rPr lang="en-US" altLang="zh-CN" sz="2800" u="sng">
                <a:solidFill>
                  <a:srgbClr val="000000"/>
                </a:solidFill>
                <a:latin typeface="Times New Roman" panose="02020603050405020304" pitchFamily="18" charset="0"/>
                <a:sym typeface="Times New Roman" panose="02020603050405020304" pitchFamily="18" charset="0"/>
              </a:rPr>
              <a:t>may</a:t>
            </a:r>
            <a:r>
              <a:rPr lang="en-US" altLang="zh-CN" sz="2800">
                <a:solidFill>
                  <a:srgbClr val="000000"/>
                </a:solidFill>
                <a:latin typeface="Times New Roman" panose="02020603050405020304" pitchFamily="18" charset="0"/>
                <a:sym typeface="Times New Roman" panose="02020603050405020304" pitchFamily="18" charset="0"/>
              </a:rPr>
              <a:t> </a:t>
            </a:r>
            <a:r>
              <a:rPr lang="en-US" altLang="zh-CN" sz="2800" b="1">
                <a:solidFill>
                  <a:srgbClr val="FF0000"/>
                </a:solidFill>
                <a:latin typeface="Times New Roman" panose="02020603050405020304" pitchFamily="18" charset="0"/>
                <a:sym typeface="Times New Roman" panose="02020603050405020304" pitchFamily="18" charset="0"/>
              </a:rPr>
              <a:t>lead to</a:t>
            </a:r>
            <a:r>
              <a:rPr lang="en-US" altLang="zh-CN" sz="2800">
                <a:solidFill>
                  <a:srgbClr val="FF0000"/>
                </a:solidFill>
                <a:latin typeface="Times New Roman" panose="02020603050405020304" pitchFamily="18" charset="0"/>
                <a:sym typeface="Times New Roman" panose="02020603050405020304" pitchFamily="18" charset="0"/>
              </a:rPr>
              <a:t> </a:t>
            </a:r>
            <a:r>
              <a:rPr lang="en-US" altLang="zh-CN" sz="2800">
                <a:solidFill>
                  <a:srgbClr val="000000"/>
                </a:solidFill>
                <a:latin typeface="Times New Roman" panose="02020603050405020304" pitchFamily="18" charset="0"/>
                <a:sym typeface="Times New Roman" panose="02020603050405020304" pitchFamily="18" charset="0"/>
              </a:rPr>
              <a:t>warning or </a:t>
            </a:r>
            <a:r>
              <a:rPr lang="en-US" altLang="zh-CN" sz="2800" b="1">
                <a:solidFill>
                  <a:srgbClr val="000000"/>
                </a:solidFill>
                <a:latin typeface="Times New Roman" panose="02020603050405020304" pitchFamily="18" charset="0"/>
                <a:sym typeface="Times New Roman" panose="02020603050405020304" pitchFamily="18" charset="0"/>
              </a:rPr>
              <a:t>fines</a:t>
            </a:r>
            <a:r>
              <a:rPr lang="en-US" altLang="zh-CN" sz="2800">
                <a:solidFill>
                  <a:srgbClr val="000000"/>
                </a:solidFill>
                <a:latin typeface="Times New Roman" panose="02020603050405020304" pitchFamily="18" charset="0"/>
                <a:sym typeface="Times New Roman" panose="02020603050405020304" pitchFamily="18" charset="0"/>
              </a:rPr>
              <a:t>.Our library opens from 9:00 am to 7:00 pm every day</a:t>
            </a:r>
            <a:r>
              <a:rPr lang="en-US" altLang="zh-CN" sz="2800" b="1">
                <a:solidFill>
                  <a:srgbClr val="000000"/>
                </a:solidFill>
                <a:latin typeface="Times New Roman" panose="02020603050405020304" pitchFamily="18" charset="0"/>
                <a:sym typeface="Times New Roman" panose="02020603050405020304" pitchFamily="18" charset="0"/>
              </a:rPr>
              <a:t> except</a:t>
            </a:r>
            <a:r>
              <a:rPr lang="en-US" altLang="zh-CN" sz="2800">
                <a:solidFill>
                  <a:srgbClr val="000000"/>
                </a:solidFill>
                <a:latin typeface="Times New Roman" panose="02020603050405020304" pitchFamily="18" charset="0"/>
                <a:sym typeface="Times New Roman" panose="02020603050405020304" pitchFamily="18" charset="0"/>
              </a:rPr>
              <a:t> weekend.</a:t>
            </a:r>
            <a:r>
              <a:rPr lang="en-US" altLang="zh-CN" sz="2800" b="1">
                <a:solidFill>
                  <a:srgbClr val="000000"/>
                </a:solidFill>
                <a:latin typeface="Times New Roman" panose="02020603050405020304" pitchFamily="18" charset="0"/>
                <a:sym typeface="Times New Roman" panose="02020603050405020304" pitchFamily="18" charset="0"/>
              </a:rPr>
              <a:t> </a:t>
            </a:r>
            <a:r>
              <a:rPr lang="en-US" altLang="zh-CN" sz="2800" b="1">
                <a:solidFill>
                  <a:srgbClr val="FF0000"/>
                </a:solidFill>
                <a:latin typeface="Times New Roman" panose="02020603050405020304" pitchFamily="18" charset="0"/>
                <a:sym typeface="Times New Roman" panose="02020603050405020304" pitchFamily="18" charset="0"/>
              </a:rPr>
              <a:t>Special arrangement</a:t>
            </a:r>
            <a:r>
              <a:rPr lang="en-US" altLang="zh-CN" sz="2800">
                <a:solidFill>
                  <a:srgbClr val="FF0000"/>
                </a:solidFill>
                <a:latin typeface="Times New Roman" panose="02020603050405020304" pitchFamily="18" charset="0"/>
                <a:sym typeface="Times New Roman" panose="02020603050405020304" pitchFamily="18" charset="0"/>
              </a:rPr>
              <a:t> </a:t>
            </a:r>
            <a:r>
              <a:rPr lang="en-US" altLang="zh-CN" sz="2800">
                <a:solidFill>
                  <a:srgbClr val="000000"/>
                </a:solidFill>
                <a:latin typeface="Times New Roman" panose="02020603050405020304" pitchFamily="18" charset="0"/>
                <a:sym typeface="Times New Roman" panose="02020603050405020304" pitchFamily="18" charset="0"/>
              </a:rPr>
              <a:t>for holidays will be informed </a:t>
            </a:r>
            <a:r>
              <a:rPr lang="en-US" altLang="zh-CN" sz="2800" b="1">
                <a:solidFill>
                  <a:srgbClr val="FF0000"/>
                </a:solidFill>
                <a:latin typeface="Times New Roman" panose="02020603050405020304" pitchFamily="18" charset="0"/>
                <a:sym typeface="Times New Roman" panose="02020603050405020304" pitchFamily="18" charset="0"/>
              </a:rPr>
              <a:t>in advance</a:t>
            </a:r>
            <a:r>
              <a:rPr lang="en-US" altLang="zh-CN" sz="2800">
                <a:solidFill>
                  <a:srgbClr val="FF0000"/>
                </a:solidFill>
                <a:latin typeface="Times New Roman" panose="02020603050405020304" pitchFamily="18" charset="0"/>
                <a:sym typeface="Times New Roman" panose="02020603050405020304" pitchFamily="18" charset="0"/>
              </a:rPr>
              <a:t>.</a:t>
            </a:r>
          </a:p>
          <a:p>
            <a:pPr>
              <a:lnSpc>
                <a:spcPct val="90000"/>
              </a:lnSpc>
              <a:spcBef>
                <a:spcPct val="20000"/>
              </a:spcBef>
              <a:buFont typeface="Arial" panose="020B0604020202020204" pitchFamily="34" charset="0"/>
              <a:buChar char="•"/>
            </a:pPr>
            <a:r>
              <a:rPr lang="en-US" altLang="zh-CN" sz="2800">
                <a:solidFill>
                  <a:srgbClr val="000000"/>
                </a:solidFill>
                <a:latin typeface="Times New Roman" panose="02020603050405020304" pitchFamily="18" charset="0"/>
                <a:sym typeface="Times New Roman" panose="02020603050405020304" pitchFamily="18" charset="0"/>
              </a:rPr>
              <a:t>     Our library has </a:t>
            </a:r>
            <a:r>
              <a:rPr lang="en-US" altLang="zh-CN" sz="2800" b="1">
                <a:solidFill>
                  <a:srgbClr val="FF0000"/>
                </a:solidFill>
                <a:latin typeface="Times New Roman" panose="02020603050405020304" pitchFamily="18" charset="0"/>
                <a:sym typeface="Times New Roman" panose="02020603050405020304" pitchFamily="18" charset="0"/>
              </a:rPr>
              <a:t>a great number of different</a:t>
            </a:r>
            <a:r>
              <a:rPr lang="en-US" altLang="zh-CN" sz="2800">
                <a:solidFill>
                  <a:srgbClr val="FF0000"/>
                </a:solidFill>
                <a:latin typeface="Times New Roman" panose="02020603050405020304" pitchFamily="18" charset="0"/>
                <a:sym typeface="Times New Roman" panose="02020603050405020304" pitchFamily="18" charset="0"/>
              </a:rPr>
              <a:t> </a:t>
            </a:r>
            <a:r>
              <a:rPr lang="en-US" altLang="zh-CN" sz="2800">
                <a:solidFill>
                  <a:srgbClr val="000000"/>
                </a:solidFill>
                <a:latin typeface="Times New Roman" panose="02020603050405020304" pitchFamily="18" charset="0"/>
                <a:sym typeface="Times New Roman" panose="02020603050405020304" pitchFamily="18" charset="0"/>
              </a:rPr>
              <a:t>books and it is also </a:t>
            </a:r>
            <a:r>
              <a:rPr lang="en-US" altLang="zh-CN" sz="2800" b="1">
                <a:solidFill>
                  <a:srgbClr val="FF0000"/>
                </a:solidFill>
                <a:latin typeface="Times New Roman" panose="02020603050405020304" pitchFamily="18" charset="0"/>
                <a:sym typeface="Times New Roman" panose="02020603050405020304" pitchFamily="18" charset="0"/>
              </a:rPr>
              <a:t>available for </a:t>
            </a:r>
            <a:r>
              <a:rPr lang="en-US" altLang="zh-CN" sz="2800">
                <a:solidFill>
                  <a:srgbClr val="000000"/>
                </a:solidFill>
                <a:latin typeface="Times New Roman" panose="02020603050405020304" pitchFamily="18" charset="0"/>
                <a:sym typeface="Times New Roman" panose="02020603050405020304" pitchFamily="18" charset="0"/>
              </a:rPr>
              <a:t>reading magazines and </a:t>
            </a:r>
            <a:r>
              <a:rPr lang="en-US" altLang="zh-CN" sz="2800" b="1">
                <a:solidFill>
                  <a:srgbClr val="000000"/>
                </a:solidFill>
                <a:latin typeface="Times New Roman" panose="02020603050405020304" pitchFamily="18" charset="0"/>
                <a:sym typeface="Times New Roman" panose="02020603050405020304" pitchFamily="18" charset="0"/>
              </a:rPr>
              <a:t>self-studying</a:t>
            </a:r>
            <a:r>
              <a:rPr lang="en-US" altLang="zh-CN" sz="2800">
                <a:solidFill>
                  <a:srgbClr val="000000"/>
                </a:solidFill>
                <a:latin typeface="Times New Roman" panose="02020603050405020304" pitchFamily="18" charset="0"/>
                <a:sym typeface="Times New Roman" panose="02020603050405020304" pitchFamily="18" charset="0"/>
              </a:rPr>
              <a:t>. We all </a:t>
            </a:r>
            <a:r>
              <a:rPr lang="en-US" altLang="zh-CN" sz="2800" b="1">
                <a:solidFill>
                  <a:srgbClr val="FF0000"/>
                </a:solidFill>
                <a:latin typeface="Times New Roman" panose="02020603050405020304" pitchFamily="18" charset="0"/>
                <a:sym typeface="Times New Roman" panose="02020603050405020304" pitchFamily="18" charset="0"/>
              </a:rPr>
              <a:t>consider </a:t>
            </a:r>
            <a:r>
              <a:rPr lang="en-US" altLang="zh-CN" sz="2800">
                <a:solidFill>
                  <a:srgbClr val="FF0000"/>
                </a:solidFill>
                <a:latin typeface="Times New Roman" panose="02020603050405020304" pitchFamily="18" charset="0"/>
                <a:sym typeface="Times New Roman" panose="02020603050405020304" pitchFamily="18" charset="0"/>
              </a:rPr>
              <a:t>it </a:t>
            </a:r>
            <a:r>
              <a:rPr lang="en-US" altLang="zh-CN" sz="2800">
                <a:solidFill>
                  <a:srgbClr val="000000"/>
                </a:solidFill>
                <a:latin typeface="Times New Roman" panose="02020603050405020304" pitchFamily="18" charset="0"/>
                <a:sym typeface="Times New Roman" panose="02020603050405020304" pitchFamily="18" charset="0"/>
              </a:rPr>
              <a:t>a great place for study and </a:t>
            </a:r>
            <a:r>
              <a:rPr lang="en-US" altLang="zh-CN" sz="2800" b="1">
                <a:solidFill>
                  <a:srgbClr val="000000"/>
                </a:solidFill>
                <a:latin typeface="Times New Roman" panose="02020603050405020304" pitchFamily="18" charset="0"/>
                <a:sym typeface="Times New Roman" panose="02020603050405020304" pitchFamily="18" charset="0"/>
              </a:rPr>
              <a:t>entertainment</a:t>
            </a:r>
            <a:r>
              <a:rPr lang="en-US" altLang="zh-CN" sz="2800">
                <a:solidFill>
                  <a:srgbClr val="000000"/>
                </a:solidFill>
                <a:latin typeface="Times New Roman" panose="02020603050405020304" pitchFamily="18" charset="0"/>
                <a:sym typeface="Times New Roman" panose="02020603050405020304" pitchFamily="18" charset="0"/>
              </a:rPr>
              <a:t> after school</a:t>
            </a:r>
            <a:r>
              <a:rPr lang="en-US" altLang="zh-CN" sz="3200">
                <a:solidFill>
                  <a:srgbClr val="000000"/>
                </a:solidFill>
                <a:latin typeface="Times New Roman" panose="02020603050405020304" pitchFamily="18" charset="0"/>
                <a:sym typeface="Times New Roman" panose="02020603050405020304" pitchFamily="18" charset="0"/>
              </a:rPr>
              <a:t>.</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灯片编号占位符 5">
            <a:extLst>
              <a:ext uri="{FF2B5EF4-FFF2-40B4-BE49-F238E27FC236}">
                <a16:creationId xmlns:a16="http://schemas.microsoft.com/office/drawing/2014/main" id="{3DE9956F-3D1F-4D13-857E-F93A95F64562}"/>
              </a:ext>
            </a:extLst>
          </p:cNvPr>
          <p:cNvSpPr>
            <a:spLocks noGrp="1"/>
          </p:cNvSpPr>
          <p:nvPr>
            <p:ph type="sldNum" sz="quarter" idx="12"/>
          </p:nvPr>
        </p:nvSpPr>
        <p:spPr/>
        <p:txBody>
          <a:bodyPr/>
          <a:lstStyle/>
          <a:p>
            <a:fld id="{81CC5DC7-1FE5-4254-81D5-5C44E696A59B}" type="slidenum">
              <a:rPr lang="zh-CN" altLang="en-US"/>
              <a:pPr/>
              <a:t>96</a:t>
            </a:fld>
            <a:endParaRPr lang="zh-CN" altLang="en-US" sz="1800">
              <a:solidFill>
                <a:schemeClr val="tx1"/>
              </a:solidFill>
            </a:endParaRPr>
          </a:p>
        </p:txBody>
      </p:sp>
      <p:pic>
        <p:nvPicPr>
          <p:cNvPr id="100354" name="图片 5">
            <a:extLst>
              <a:ext uri="{FF2B5EF4-FFF2-40B4-BE49-F238E27FC236}">
                <a16:creationId xmlns:a16="http://schemas.microsoft.com/office/drawing/2014/main" id="{6E0BBD58-6A93-41FE-8E0C-7FB6465D62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6350"/>
            <a:ext cx="1219358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图片 6">
            <a:extLst>
              <a:ext uri="{FF2B5EF4-FFF2-40B4-BE49-F238E27FC236}">
                <a16:creationId xmlns:a16="http://schemas.microsoft.com/office/drawing/2014/main" id="{42A58C68-E8F8-4E13-B2AD-EA17071158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763" y="231775"/>
            <a:ext cx="115570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Box 1">
            <a:extLst>
              <a:ext uri="{FF2B5EF4-FFF2-40B4-BE49-F238E27FC236}">
                <a16:creationId xmlns:a16="http://schemas.microsoft.com/office/drawing/2014/main" id="{BAABE977-6FAC-4421-A1AA-EAE4DD3DC7D4}"/>
              </a:ext>
            </a:extLst>
          </p:cNvPr>
          <p:cNvSpPr>
            <a:spLocks noChangeArrowheads="1"/>
          </p:cNvSpPr>
          <p:nvPr/>
        </p:nvSpPr>
        <p:spPr bwMode="auto">
          <a:xfrm>
            <a:off x="0" y="0"/>
            <a:ext cx="12192000" cy="7108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a:solidFill>
                  <a:srgbClr val="000000"/>
                </a:solidFill>
                <a:latin typeface="Times New Roman" panose="02020603050405020304" pitchFamily="18" charset="0"/>
                <a:sym typeface="Times New Roman" panose="02020603050405020304" pitchFamily="18" charset="0"/>
              </a:rPr>
              <a:t>（</a:t>
            </a:r>
            <a:r>
              <a:rPr lang="en-US" altLang="zh-CN" sz="2400">
                <a:solidFill>
                  <a:srgbClr val="000000"/>
                </a:solidFill>
                <a:latin typeface="Times New Roman" panose="02020603050405020304" pitchFamily="18" charset="0"/>
                <a:sym typeface="Times New Roman" panose="02020603050405020304" pitchFamily="18" charset="0"/>
              </a:rPr>
              <a:t>1</a:t>
            </a:r>
            <a:r>
              <a:rPr lang="zh-CN" altLang="en-US" sz="2400">
                <a:solidFill>
                  <a:srgbClr val="000000"/>
                </a:solidFill>
                <a:latin typeface="Times New Roman" panose="02020603050405020304" pitchFamily="18" charset="0"/>
                <a:sym typeface="Times New Roman" panose="02020603050405020304" pitchFamily="18" charset="0"/>
              </a:rPr>
              <a:t>）校园生活 </a:t>
            </a:r>
          </a:p>
          <a:p>
            <a:r>
              <a:rPr lang="en-US" altLang="zh-CN" sz="2400">
                <a:solidFill>
                  <a:srgbClr val="000000"/>
                </a:solidFill>
                <a:latin typeface="Times New Roman" panose="02020603050405020304" pitchFamily="18" charset="0"/>
                <a:sym typeface="Times New Roman" panose="02020603050405020304" pitchFamily="18" charset="0"/>
              </a:rPr>
              <a:t>·to get on well with sb. /sth.                	</a:t>
            </a:r>
            <a:r>
              <a:rPr lang="zh-CN" altLang="en-US" sz="2400">
                <a:solidFill>
                  <a:srgbClr val="000000"/>
                </a:solidFill>
                <a:latin typeface="Times New Roman" panose="02020603050405020304" pitchFamily="18" charset="0"/>
                <a:sym typeface="Times New Roman" panose="02020603050405020304" pitchFamily="18" charset="0"/>
              </a:rPr>
              <a:t>与某人相处的好、某事进展顺利</a:t>
            </a:r>
          </a:p>
          <a:p>
            <a:r>
              <a:rPr lang="en-US" altLang="zh-CN" sz="2400">
                <a:solidFill>
                  <a:srgbClr val="000000"/>
                </a:solidFill>
                <a:latin typeface="Times New Roman" panose="02020603050405020304" pitchFamily="18" charset="0"/>
                <a:sym typeface="Times New Roman" panose="02020603050405020304" pitchFamily="18" charset="0"/>
              </a:rPr>
              <a:t>·to take several courses                     	</a:t>
            </a:r>
            <a:r>
              <a:rPr lang="zh-CN" altLang="en-US" sz="2400">
                <a:solidFill>
                  <a:srgbClr val="000000"/>
                </a:solidFill>
                <a:latin typeface="Times New Roman" panose="02020603050405020304" pitchFamily="18" charset="0"/>
                <a:sym typeface="Times New Roman" panose="02020603050405020304" pitchFamily="18" charset="0"/>
              </a:rPr>
              <a:t>上几门课</a:t>
            </a:r>
          </a:p>
          <a:p>
            <a:r>
              <a:rPr lang="en-US" altLang="zh-CN" sz="2400">
                <a:solidFill>
                  <a:srgbClr val="000000"/>
                </a:solidFill>
                <a:latin typeface="Times New Roman" panose="02020603050405020304" pitchFamily="18" charset="0"/>
                <a:sym typeface="Times New Roman" panose="02020603050405020304" pitchFamily="18" charset="0"/>
              </a:rPr>
              <a:t>·to work hard at …                               	</a:t>
            </a:r>
            <a:r>
              <a:rPr lang="zh-CN" altLang="en-US" sz="2400">
                <a:solidFill>
                  <a:srgbClr val="000000"/>
                </a:solidFill>
                <a:latin typeface="Times New Roman" panose="02020603050405020304" pitchFamily="18" charset="0"/>
                <a:sym typeface="Times New Roman" panose="02020603050405020304" pitchFamily="18" charset="0"/>
              </a:rPr>
              <a:t>在</a:t>
            </a:r>
            <a:r>
              <a:rPr lang="en-US" altLang="zh-CN" sz="2400">
                <a:solidFill>
                  <a:srgbClr val="000000"/>
                </a:solidFill>
                <a:latin typeface="Times New Roman" panose="02020603050405020304" pitchFamily="18" charset="0"/>
                <a:sym typeface="Times New Roman" panose="02020603050405020304" pitchFamily="18" charset="0"/>
              </a:rPr>
              <a:t>…</a:t>
            </a:r>
            <a:r>
              <a:rPr lang="zh-CN" altLang="en-US" sz="2400">
                <a:solidFill>
                  <a:srgbClr val="000000"/>
                </a:solidFill>
                <a:latin typeface="Times New Roman" panose="02020603050405020304" pitchFamily="18" charset="0"/>
                <a:sym typeface="Times New Roman" panose="02020603050405020304" pitchFamily="18" charset="0"/>
              </a:rPr>
              <a:t>方面努力</a:t>
            </a:r>
          </a:p>
          <a:p>
            <a:r>
              <a:rPr lang="en-US" altLang="zh-CN" sz="2400">
                <a:solidFill>
                  <a:srgbClr val="000000"/>
                </a:solidFill>
                <a:latin typeface="Times New Roman" panose="02020603050405020304" pitchFamily="18" charset="0"/>
                <a:sym typeface="Times New Roman" panose="02020603050405020304" pitchFamily="18" charset="0"/>
              </a:rPr>
              <a:t>·to concentrate on…                          	</a:t>
            </a:r>
            <a:r>
              <a:rPr lang="zh-CN" altLang="en-US" sz="2400">
                <a:solidFill>
                  <a:srgbClr val="000000"/>
                </a:solidFill>
                <a:latin typeface="Times New Roman" panose="02020603050405020304" pitchFamily="18" charset="0"/>
                <a:sym typeface="Times New Roman" panose="02020603050405020304" pitchFamily="18" charset="0"/>
              </a:rPr>
              <a:t>专注于</a:t>
            </a:r>
          </a:p>
          <a:p>
            <a:r>
              <a:rPr lang="en-US" altLang="zh-CN" sz="2400">
                <a:solidFill>
                  <a:srgbClr val="000000"/>
                </a:solidFill>
                <a:latin typeface="Times New Roman" panose="02020603050405020304" pitchFamily="18" charset="0"/>
                <a:sym typeface="Times New Roman" panose="02020603050405020304" pitchFamily="18" charset="0"/>
              </a:rPr>
              <a:t>·to be into / to be keen on …              	</a:t>
            </a:r>
            <a:r>
              <a:rPr lang="zh-CN" altLang="en-US" sz="2400">
                <a:solidFill>
                  <a:srgbClr val="000000"/>
                </a:solidFill>
                <a:latin typeface="Times New Roman" panose="02020603050405020304" pitchFamily="18" charset="0"/>
                <a:sym typeface="Times New Roman" panose="02020603050405020304" pitchFamily="18" charset="0"/>
              </a:rPr>
              <a:t>热衷于，非常喜爱</a:t>
            </a:r>
          </a:p>
          <a:p>
            <a:r>
              <a:rPr lang="en-US" altLang="zh-CN" sz="2400">
                <a:solidFill>
                  <a:srgbClr val="000000"/>
                </a:solidFill>
                <a:latin typeface="Times New Roman" panose="02020603050405020304" pitchFamily="18" charset="0"/>
                <a:sym typeface="Times New Roman" panose="02020603050405020304" pitchFamily="18" charset="0"/>
              </a:rPr>
              <a:t>·to be good at / to do well in … 	</a:t>
            </a:r>
            <a:r>
              <a:rPr lang="zh-CN" altLang="en-US" sz="2400">
                <a:solidFill>
                  <a:srgbClr val="000000"/>
                </a:solidFill>
                <a:latin typeface="Times New Roman" panose="02020603050405020304" pitchFamily="18" charset="0"/>
                <a:sym typeface="Times New Roman" panose="02020603050405020304" pitchFamily="18" charset="0"/>
              </a:rPr>
              <a:t>擅长</a:t>
            </a:r>
            <a:r>
              <a:rPr lang="en-US" altLang="zh-CN" sz="2400">
                <a:solidFill>
                  <a:srgbClr val="000000"/>
                </a:solidFill>
                <a:latin typeface="Times New Roman" panose="02020603050405020304" pitchFamily="18" charset="0"/>
                <a:sym typeface="Times New Roman" panose="02020603050405020304" pitchFamily="18" charset="0"/>
              </a:rPr>
              <a:t> </a:t>
            </a:r>
          </a:p>
          <a:p>
            <a:r>
              <a:rPr lang="en-US" altLang="zh-CN" sz="2400">
                <a:solidFill>
                  <a:srgbClr val="000000"/>
                </a:solidFill>
                <a:latin typeface="Times New Roman" panose="02020603050405020304" pitchFamily="18" charset="0"/>
                <a:sym typeface="Times New Roman" panose="02020603050405020304" pitchFamily="18" charset="0"/>
              </a:rPr>
              <a:t>·to be poor at / be weak in … 		</a:t>
            </a:r>
            <a:r>
              <a:rPr lang="zh-CN" altLang="en-US" sz="2400">
                <a:solidFill>
                  <a:srgbClr val="000000"/>
                </a:solidFill>
                <a:latin typeface="Times New Roman" panose="02020603050405020304" pitchFamily="18" charset="0"/>
                <a:sym typeface="Times New Roman" panose="02020603050405020304" pitchFamily="18" charset="0"/>
              </a:rPr>
              <a:t>在</a:t>
            </a:r>
            <a:r>
              <a:rPr lang="en-US" altLang="zh-CN" sz="2400">
                <a:solidFill>
                  <a:srgbClr val="000000"/>
                </a:solidFill>
                <a:latin typeface="Times New Roman" panose="02020603050405020304" pitchFamily="18" charset="0"/>
                <a:sym typeface="Times New Roman" panose="02020603050405020304" pitchFamily="18" charset="0"/>
              </a:rPr>
              <a:t>…</a:t>
            </a:r>
            <a:r>
              <a:rPr lang="zh-CN" altLang="en-US" sz="2400">
                <a:solidFill>
                  <a:srgbClr val="000000"/>
                </a:solidFill>
                <a:latin typeface="Times New Roman" panose="02020603050405020304" pitchFamily="18" charset="0"/>
                <a:sym typeface="Times New Roman" panose="02020603050405020304" pitchFamily="18" charset="0"/>
              </a:rPr>
              <a:t>方面差</a:t>
            </a:r>
          </a:p>
          <a:p>
            <a:r>
              <a:rPr lang="en-US" altLang="zh-CN" sz="2400">
                <a:solidFill>
                  <a:srgbClr val="000000"/>
                </a:solidFill>
                <a:latin typeface="Times New Roman" panose="02020603050405020304" pitchFamily="18" charset="0"/>
                <a:sym typeface="Times New Roman" panose="02020603050405020304" pitchFamily="18" charset="0"/>
              </a:rPr>
              <a:t>·to make progress in …		</a:t>
            </a:r>
            <a:r>
              <a:rPr lang="zh-CN" altLang="en-US" sz="2400">
                <a:solidFill>
                  <a:srgbClr val="000000"/>
                </a:solidFill>
                <a:latin typeface="Times New Roman" panose="02020603050405020304" pitchFamily="18" charset="0"/>
                <a:sym typeface="Times New Roman" panose="02020603050405020304" pitchFamily="18" charset="0"/>
              </a:rPr>
              <a:t>在</a:t>
            </a:r>
            <a:r>
              <a:rPr lang="en-US" altLang="zh-CN" sz="2400">
                <a:solidFill>
                  <a:srgbClr val="000000"/>
                </a:solidFill>
                <a:latin typeface="Times New Roman" panose="02020603050405020304" pitchFamily="18" charset="0"/>
                <a:sym typeface="Times New Roman" panose="02020603050405020304" pitchFamily="18" charset="0"/>
              </a:rPr>
              <a:t>…</a:t>
            </a:r>
            <a:r>
              <a:rPr lang="zh-CN" altLang="en-US" sz="2400">
                <a:solidFill>
                  <a:srgbClr val="000000"/>
                </a:solidFill>
                <a:latin typeface="Times New Roman" panose="02020603050405020304" pitchFamily="18" charset="0"/>
                <a:sym typeface="Times New Roman" panose="02020603050405020304" pitchFamily="18" charset="0"/>
              </a:rPr>
              <a:t>方面取得进步</a:t>
            </a:r>
          </a:p>
          <a:p>
            <a:r>
              <a:rPr lang="en-US" altLang="zh-CN" sz="2400">
                <a:solidFill>
                  <a:srgbClr val="000000"/>
                </a:solidFill>
                <a:latin typeface="Times New Roman" panose="02020603050405020304" pitchFamily="18" charset="0"/>
                <a:sym typeface="Times New Roman" panose="02020603050405020304" pitchFamily="18" charset="0"/>
              </a:rPr>
              <a:t>·to fail /pass the examination 		</a:t>
            </a:r>
            <a:r>
              <a:rPr lang="zh-CN" altLang="en-US" sz="2400">
                <a:solidFill>
                  <a:srgbClr val="000000"/>
                </a:solidFill>
                <a:latin typeface="Times New Roman" panose="02020603050405020304" pitchFamily="18" charset="0"/>
                <a:sym typeface="Times New Roman" panose="02020603050405020304" pitchFamily="18" charset="0"/>
              </a:rPr>
              <a:t>（没有）通过考试</a:t>
            </a:r>
          </a:p>
          <a:p>
            <a:r>
              <a:rPr lang="en-US" altLang="zh-CN" sz="2400">
                <a:solidFill>
                  <a:srgbClr val="000000"/>
                </a:solidFill>
                <a:latin typeface="Times New Roman" panose="02020603050405020304" pitchFamily="18" charset="0"/>
                <a:sym typeface="Times New Roman" panose="02020603050405020304" pitchFamily="18" charset="0"/>
              </a:rPr>
              <a:t>·to succeed / to be successful in… 	</a:t>
            </a:r>
            <a:r>
              <a:rPr lang="zh-CN" altLang="en-US" sz="2400">
                <a:solidFill>
                  <a:srgbClr val="000000"/>
                </a:solidFill>
                <a:latin typeface="Times New Roman" panose="02020603050405020304" pitchFamily="18" charset="0"/>
                <a:sym typeface="Times New Roman" panose="02020603050405020304" pitchFamily="18" charset="0"/>
              </a:rPr>
              <a:t>取得成功</a:t>
            </a:r>
            <a:r>
              <a:rPr lang="en-US" altLang="zh-CN" sz="2400">
                <a:solidFill>
                  <a:srgbClr val="000000"/>
                </a:solidFill>
                <a:latin typeface="Times New Roman" panose="02020603050405020304" pitchFamily="18" charset="0"/>
                <a:sym typeface="Times New Roman" panose="02020603050405020304" pitchFamily="18" charset="0"/>
              </a:rPr>
              <a:t>  </a:t>
            </a:r>
          </a:p>
          <a:p>
            <a:r>
              <a:rPr lang="en-US" altLang="zh-CN" sz="2400">
                <a:solidFill>
                  <a:srgbClr val="000000"/>
                </a:solidFill>
                <a:latin typeface="Times New Roman" panose="02020603050405020304" pitchFamily="18" charset="0"/>
                <a:sym typeface="Times New Roman" panose="02020603050405020304" pitchFamily="18" charset="0"/>
              </a:rPr>
              <a:t>·to hear from sb. 			</a:t>
            </a:r>
            <a:r>
              <a:rPr lang="zh-CN" altLang="en-US" sz="2400">
                <a:solidFill>
                  <a:srgbClr val="000000"/>
                </a:solidFill>
                <a:latin typeface="Times New Roman" panose="02020603050405020304" pitchFamily="18" charset="0"/>
                <a:sym typeface="Times New Roman" panose="02020603050405020304" pitchFamily="18" charset="0"/>
              </a:rPr>
              <a:t>收到某人来信</a:t>
            </a:r>
          </a:p>
          <a:p>
            <a:r>
              <a:rPr lang="en-US" altLang="zh-CN" sz="2400">
                <a:solidFill>
                  <a:srgbClr val="000000"/>
                </a:solidFill>
                <a:latin typeface="Times New Roman" panose="02020603050405020304" pitchFamily="18" charset="0"/>
                <a:sym typeface="Times New Roman" panose="02020603050405020304" pitchFamily="18" charset="0"/>
              </a:rPr>
              <a:t>·to apologize to sb. for…		</a:t>
            </a:r>
            <a:r>
              <a:rPr lang="zh-CN" altLang="en-US" sz="2400">
                <a:solidFill>
                  <a:srgbClr val="000000"/>
                </a:solidFill>
                <a:latin typeface="Times New Roman" panose="02020603050405020304" pitchFamily="18" charset="0"/>
                <a:sym typeface="Times New Roman" panose="02020603050405020304" pitchFamily="18" charset="0"/>
              </a:rPr>
              <a:t>因为</a:t>
            </a:r>
            <a:r>
              <a:rPr lang="en-US" altLang="zh-CN" sz="2400">
                <a:solidFill>
                  <a:srgbClr val="000000"/>
                </a:solidFill>
                <a:latin typeface="Times New Roman" panose="02020603050405020304" pitchFamily="18" charset="0"/>
                <a:sym typeface="Times New Roman" panose="02020603050405020304" pitchFamily="18" charset="0"/>
              </a:rPr>
              <a:t>…</a:t>
            </a:r>
            <a:r>
              <a:rPr lang="zh-CN" altLang="en-US" sz="2400">
                <a:solidFill>
                  <a:srgbClr val="000000"/>
                </a:solidFill>
                <a:latin typeface="Times New Roman" panose="02020603050405020304" pitchFamily="18" charset="0"/>
                <a:sym typeface="Times New Roman" panose="02020603050405020304" pitchFamily="18" charset="0"/>
              </a:rPr>
              <a:t>向某人道歉</a:t>
            </a:r>
          </a:p>
          <a:p>
            <a:r>
              <a:rPr lang="en-US" altLang="zh-CN" sz="2400">
                <a:solidFill>
                  <a:srgbClr val="000000"/>
                </a:solidFill>
                <a:latin typeface="Times New Roman" panose="02020603050405020304" pitchFamily="18" charset="0"/>
                <a:sym typeface="Times New Roman" panose="02020603050405020304" pitchFamily="18" charset="0"/>
              </a:rPr>
              <a:t>·to explain sth. to sb. 			</a:t>
            </a:r>
            <a:r>
              <a:rPr lang="zh-CN" altLang="en-US" sz="2400">
                <a:solidFill>
                  <a:srgbClr val="000000"/>
                </a:solidFill>
                <a:latin typeface="Times New Roman" panose="02020603050405020304" pitchFamily="18" charset="0"/>
                <a:sym typeface="Times New Roman" panose="02020603050405020304" pitchFamily="18" charset="0"/>
              </a:rPr>
              <a:t>向某人解释</a:t>
            </a:r>
            <a:r>
              <a:rPr lang="en-US" altLang="zh-CN" sz="2400">
                <a:solidFill>
                  <a:srgbClr val="000000"/>
                </a:solidFill>
                <a:latin typeface="Times New Roman" panose="02020603050405020304" pitchFamily="18" charset="0"/>
                <a:sym typeface="Times New Roman" panose="02020603050405020304" pitchFamily="18" charset="0"/>
              </a:rPr>
              <a:t>   	·to be active in…	</a:t>
            </a:r>
            <a:r>
              <a:rPr lang="zh-CN" altLang="en-US" sz="2400">
                <a:solidFill>
                  <a:srgbClr val="000000"/>
                </a:solidFill>
                <a:latin typeface="Times New Roman" panose="02020603050405020304" pitchFamily="18" charset="0"/>
                <a:sym typeface="Times New Roman" panose="02020603050405020304" pitchFamily="18" charset="0"/>
              </a:rPr>
              <a:t>在</a:t>
            </a:r>
            <a:r>
              <a:rPr lang="en-US" altLang="zh-CN" sz="2400">
                <a:solidFill>
                  <a:srgbClr val="000000"/>
                </a:solidFill>
                <a:latin typeface="Times New Roman" panose="02020603050405020304" pitchFamily="18" charset="0"/>
                <a:sym typeface="Times New Roman" panose="02020603050405020304" pitchFamily="18" charset="0"/>
              </a:rPr>
              <a:t>…</a:t>
            </a:r>
            <a:r>
              <a:rPr lang="zh-CN" altLang="en-US" sz="2400">
                <a:solidFill>
                  <a:srgbClr val="000000"/>
                </a:solidFill>
                <a:latin typeface="Times New Roman" panose="02020603050405020304" pitchFamily="18" charset="0"/>
                <a:sym typeface="Times New Roman" panose="02020603050405020304" pitchFamily="18" charset="0"/>
              </a:rPr>
              <a:t>方面积极</a:t>
            </a:r>
          </a:p>
          <a:p>
            <a:r>
              <a:rPr lang="en-US" altLang="zh-CN" sz="2400">
                <a:solidFill>
                  <a:srgbClr val="000000"/>
                </a:solidFill>
                <a:latin typeface="Times New Roman" panose="02020603050405020304" pitchFamily="18" charset="0"/>
                <a:sym typeface="Times New Roman" panose="02020603050405020304" pitchFamily="18" charset="0"/>
              </a:rPr>
              <a:t>·to take an active part in … 		</a:t>
            </a:r>
            <a:r>
              <a:rPr lang="zh-CN" altLang="en-US" sz="2400">
                <a:solidFill>
                  <a:srgbClr val="000000"/>
                </a:solidFill>
                <a:latin typeface="Times New Roman" panose="02020603050405020304" pitchFamily="18" charset="0"/>
                <a:sym typeface="Times New Roman" panose="02020603050405020304" pitchFamily="18" charset="0"/>
              </a:rPr>
              <a:t>积极参与</a:t>
            </a:r>
            <a:r>
              <a:rPr lang="en-US" altLang="zh-CN" sz="2400">
                <a:solidFill>
                  <a:srgbClr val="000000"/>
                </a:solidFill>
                <a:latin typeface="Times New Roman" panose="02020603050405020304" pitchFamily="18" charset="0"/>
                <a:sym typeface="Times New Roman" panose="02020603050405020304" pitchFamily="18" charset="0"/>
              </a:rPr>
              <a:t>	·to learn… by heart 	</a:t>
            </a:r>
            <a:r>
              <a:rPr lang="zh-CN" altLang="en-US" sz="2400">
                <a:solidFill>
                  <a:srgbClr val="000000"/>
                </a:solidFill>
                <a:latin typeface="Times New Roman" panose="02020603050405020304" pitchFamily="18" charset="0"/>
                <a:sym typeface="Times New Roman" panose="02020603050405020304" pitchFamily="18" charset="0"/>
              </a:rPr>
              <a:t>记住，背下来</a:t>
            </a:r>
          </a:p>
          <a:p>
            <a:r>
              <a:rPr lang="en-US" altLang="zh-CN" sz="2400">
                <a:solidFill>
                  <a:srgbClr val="000000"/>
                </a:solidFill>
                <a:latin typeface="Times New Roman" panose="02020603050405020304" pitchFamily="18" charset="0"/>
                <a:sym typeface="Times New Roman" panose="02020603050405020304" pitchFamily="18" charset="0"/>
              </a:rPr>
              <a:t>·to bear ... in mind			</a:t>
            </a:r>
            <a:r>
              <a:rPr lang="zh-CN" altLang="en-US" sz="2400">
                <a:solidFill>
                  <a:srgbClr val="000000"/>
                </a:solidFill>
                <a:latin typeface="Times New Roman" panose="02020603050405020304" pitchFamily="18" charset="0"/>
                <a:sym typeface="Times New Roman" panose="02020603050405020304" pitchFamily="18" charset="0"/>
              </a:rPr>
              <a:t>牢记在心</a:t>
            </a:r>
            <a:r>
              <a:rPr lang="en-US" altLang="zh-CN" sz="2400">
                <a:solidFill>
                  <a:srgbClr val="000000"/>
                </a:solidFill>
                <a:latin typeface="Times New Roman" panose="02020603050405020304" pitchFamily="18" charset="0"/>
                <a:sym typeface="Times New Roman" panose="02020603050405020304" pitchFamily="18" charset="0"/>
              </a:rPr>
              <a:t> 	·to work out a problem </a:t>
            </a:r>
            <a:r>
              <a:rPr lang="zh-CN" altLang="en-US" sz="2400">
                <a:solidFill>
                  <a:srgbClr val="000000"/>
                </a:solidFill>
                <a:latin typeface="Times New Roman" panose="02020603050405020304" pitchFamily="18" charset="0"/>
                <a:sym typeface="Times New Roman" panose="02020603050405020304" pitchFamily="18" charset="0"/>
              </a:rPr>
              <a:t>解出一道题</a:t>
            </a:r>
          </a:p>
          <a:p>
            <a:r>
              <a:rPr lang="en-US" altLang="zh-CN" sz="2400">
                <a:solidFill>
                  <a:srgbClr val="000000"/>
                </a:solidFill>
                <a:latin typeface="Times New Roman" panose="02020603050405020304" pitchFamily="18" charset="0"/>
                <a:sym typeface="Times New Roman" panose="02020603050405020304" pitchFamily="18" charset="0"/>
              </a:rPr>
              <a:t>·to lay a good foundation in…		</a:t>
            </a:r>
            <a:r>
              <a:rPr lang="zh-CN" altLang="en-US" sz="2400">
                <a:solidFill>
                  <a:srgbClr val="000000"/>
                </a:solidFill>
                <a:latin typeface="Times New Roman" panose="02020603050405020304" pitchFamily="18" charset="0"/>
                <a:sym typeface="Times New Roman" panose="02020603050405020304" pitchFamily="18" charset="0"/>
              </a:rPr>
              <a:t>在</a:t>
            </a:r>
            <a:r>
              <a:rPr lang="en-US" altLang="zh-CN" sz="2400">
                <a:solidFill>
                  <a:srgbClr val="000000"/>
                </a:solidFill>
                <a:latin typeface="Times New Roman" panose="02020603050405020304" pitchFamily="18" charset="0"/>
                <a:sym typeface="Times New Roman" panose="02020603050405020304" pitchFamily="18" charset="0"/>
              </a:rPr>
              <a:t>…</a:t>
            </a:r>
            <a:r>
              <a:rPr lang="zh-CN" altLang="en-US" sz="2400">
                <a:solidFill>
                  <a:srgbClr val="000000"/>
                </a:solidFill>
                <a:latin typeface="Times New Roman" panose="02020603050405020304" pitchFamily="18" charset="0"/>
                <a:sym typeface="Times New Roman" panose="02020603050405020304" pitchFamily="18" charset="0"/>
              </a:rPr>
              <a:t>方面打下基础</a:t>
            </a:r>
          </a:p>
          <a:p>
            <a:r>
              <a:rPr lang="en-US" altLang="zh-CN" sz="2400">
                <a:solidFill>
                  <a:srgbClr val="000000"/>
                </a:solidFill>
                <a:latin typeface="Times New Roman" panose="02020603050405020304" pitchFamily="18" charset="0"/>
                <a:sym typeface="Times New Roman" panose="02020603050405020304" pitchFamily="18" charset="0"/>
              </a:rPr>
              <a:t>·to win the first prize / get the first place in the competition 	</a:t>
            </a:r>
            <a:r>
              <a:rPr lang="zh-CN" altLang="en-US" sz="2400">
                <a:solidFill>
                  <a:srgbClr val="000000"/>
                </a:solidFill>
                <a:latin typeface="Times New Roman" panose="02020603050405020304" pitchFamily="18" charset="0"/>
                <a:sym typeface="Times New Roman" panose="02020603050405020304" pitchFamily="18" charset="0"/>
              </a:rPr>
              <a:t>在比赛中得一等奖</a:t>
            </a:r>
          </a:p>
          <a:p>
            <a:r>
              <a:rPr lang="en-US" altLang="zh-CN" sz="2400">
                <a:solidFill>
                  <a:srgbClr val="000000"/>
                </a:solidFill>
                <a:latin typeface="Times New Roman" panose="02020603050405020304" pitchFamily="18" charset="0"/>
                <a:sym typeface="Times New Roman" panose="02020603050405020304" pitchFamily="18" charset="0"/>
              </a:rPr>
              <a:t>·</a:t>
            </a:r>
            <a:endParaRPr lang="zh-CN" altLang="en-US" sz="2000" b="1">
              <a:solidFill>
                <a:srgbClr val="000000"/>
              </a:solidFill>
              <a:sym typeface="Arial" panose="020B0604020202020204" pitchFamily="34" charset="0"/>
            </a:endParaRPr>
          </a:p>
        </p:txBody>
      </p:sp>
      <p:sp>
        <p:nvSpPr>
          <p:cNvPr id="100357" name="标题 1">
            <a:extLst>
              <a:ext uri="{FF2B5EF4-FFF2-40B4-BE49-F238E27FC236}">
                <a16:creationId xmlns:a16="http://schemas.microsoft.com/office/drawing/2014/main" id="{1F1F6658-61D2-406C-A9DF-ACE6E69E287C}"/>
              </a:ext>
            </a:extLst>
          </p:cNvPr>
          <p:cNvSpPr>
            <a:spLocks noChangeArrowheads="1"/>
          </p:cNvSpPr>
          <p:nvPr/>
        </p:nvSpPr>
        <p:spPr bwMode="auto">
          <a:xfrm>
            <a:off x="8147050" y="2252663"/>
            <a:ext cx="404495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zh-CN" sz="36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2 </a:t>
            </a:r>
            <a:r>
              <a:rPr lang="zh-CN" altLang="en-US" sz="36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短语优先</a:t>
            </a:r>
            <a:br>
              <a:rPr lang="zh-CN" altLang="en-US" sz="36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3600" b="1" i="1">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358" name="直接连接符 2">
            <a:extLst>
              <a:ext uri="{FF2B5EF4-FFF2-40B4-BE49-F238E27FC236}">
                <a16:creationId xmlns:a16="http://schemas.microsoft.com/office/drawing/2014/main" id="{1F2653D9-345C-4975-ADBB-7AF4A66BC171}"/>
              </a:ext>
            </a:extLst>
          </p:cNvPr>
          <p:cNvSpPr>
            <a:spLocks noChangeShapeType="1"/>
          </p:cNvSpPr>
          <p:nvPr/>
        </p:nvSpPr>
        <p:spPr bwMode="auto">
          <a:xfrm flipV="1">
            <a:off x="157163" y="1841500"/>
            <a:ext cx="6151562" cy="14288"/>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0359" name="直接连接符 9">
            <a:extLst>
              <a:ext uri="{FF2B5EF4-FFF2-40B4-BE49-F238E27FC236}">
                <a16:creationId xmlns:a16="http://schemas.microsoft.com/office/drawing/2014/main" id="{4186C879-214C-4000-8CA5-E34ACE7492BF}"/>
              </a:ext>
            </a:extLst>
          </p:cNvPr>
          <p:cNvSpPr>
            <a:spLocks noChangeShapeType="1"/>
          </p:cNvSpPr>
          <p:nvPr/>
        </p:nvSpPr>
        <p:spPr bwMode="auto">
          <a:xfrm flipV="1">
            <a:off x="217488" y="2203450"/>
            <a:ext cx="6153150" cy="12700"/>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0360" name="直接连接符 10">
            <a:extLst>
              <a:ext uri="{FF2B5EF4-FFF2-40B4-BE49-F238E27FC236}">
                <a16:creationId xmlns:a16="http://schemas.microsoft.com/office/drawing/2014/main" id="{011C4083-6573-44E8-96A0-B9B3A7705344}"/>
              </a:ext>
            </a:extLst>
          </p:cNvPr>
          <p:cNvSpPr>
            <a:spLocks noChangeShapeType="1"/>
          </p:cNvSpPr>
          <p:nvPr/>
        </p:nvSpPr>
        <p:spPr bwMode="auto">
          <a:xfrm flipV="1">
            <a:off x="192088" y="5886450"/>
            <a:ext cx="6151562" cy="14288"/>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0361" name="直接连接符 11">
            <a:extLst>
              <a:ext uri="{FF2B5EF4-FFF2-40B4-BE49-F238E27FC236}">
                <a16:creationId xmlns:a16="http://schemas.microsoft.com/office/drawing/2014/main" id="{F543DDC0-1914-4085-A10D-0101E9FCC61C}"/>
              </a:ext>
            </a:extLst>
          </p:cNvPr>
          <p:cNvSpPr>
            <a:spLocks noChangeShapeType="1"/>
          </p:cNvSpPr>
          <p:nvPr/>
        </p:nvSpPr>
        <p:spPr bwMode="auto">
          <a:xfrm flipV="1">
            <a:off x="309563" y="6238875"/>
            <a:ext cx="6151562" cy="14288"/>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03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035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036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03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灯片编号占位符 5">
            <a:extLst>
              <a:ext uri="{FF2B5EF4-FFF2-40B4-BE49-F238E27FC236}">
                <a16:creationId xmlns:a16="http://schemas.microsoft.com/office/drawing/2014/main" id="{925C1E15-DF71-4DA0-8F5E-F471C2411DFD}"/>
              </a:ext>
            </a:extLst>
          </p:cNvPr>
          <p:cNvSpPr>
            <a:spLocks noGrp="1"/>
          </p:cNvSpPr>
          <p:nvPr>
            <p:ph type="sldNum" sz="quarter" idx="12"/>
          </p:nvPr>
        </p:nvSpPr>
        <p:spPr/>
        <p:txBody>
          <a:bodyPr/>
          <a:lstStyle/>
          <a:p>
            <a:fld id="{327E11DC-E11F-4D72-B478-C81C670678FE}" type="slidenum">
              <a:rPr lang="zh-CN" altLang="en-US"/>
              <a:pPr/>
              <a:t>97</a:t>
            </a:fld>
            <a:endParaRPr lang="zh-CN" altLang="en-US" sz="1800">
              <a:solidFill>
                <a:schemeClr val="tx1"/>
              </a:solidFill>
            </a:endParaRPr>
          </a:p>
        </p:txBody>
      </p:sp>
      <p:pic>
        <p:nvPicPr>
          <p:cNvPr id="101378" name="图片 6">
            <a:extLst>
              <a:ext uri="{FF2B5EF4-FFF2-40B4-BE49-F238E27FC236}">
                <a16:creationId xmlns:a16="http://schemas.microsoft.com/office/drawing/2014/main" id="{42DAC353-4230-4B4B-BAD4-F58ADEA2E3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763" y="231775"/>
            <a:ext cx="115570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TextBox 1">
            <a:extLst>
              <a:ext uri="{FF2B5EF4-FFF2-40B4-BE49-F238E27FC236}">
                <a16:creationId xmlns:a16="http://schemas.microsoft.com/office/drawing/2014/main" id="{CEB8185D-BE2C-453B-B59B-4DD8C1D0C430}"/>
              </a:ext>
            </a:extLst>
          </p:cNvPr>
          <p:cNvSpPr>
            <a:spLocks noChangeArrowheads="1"/>
          </p:cNvSpPr>
          <p:nvPr/>
        </p:nvSpPr>
        <p:spPr bwMode="auto">
          <a:xfrm>
            <a:off x="-1588" y="231775"/>
            <a:ext cx="12193588" cy="6537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a:solidFill>
                  <a:srgbClr val="000000"/>
                </a:solidFill>
                <a:sym typeface="Arial" panose="020B0604020202020204" pitchFamily="34" charset="0"/>
              </a:rPr>
              <a:t>（</a:t>
            </a:r>
            <a:r>
              <a:rPr lang="en-US" altLang="zh-CN" sz="2800">
                <a:solidFill>
                  <a:srgbClr val="000000"/>
                </a:solidFill>
                <a:latin typeface="Times New Roman" panose="02020603050405020304" pitchFamily="18" charset="0"/>
                <a:sym typeface="Times New Roman" panose="02020603050405020304" pitchFamily="18" charset="0"/>
              </a:rPr>
              <a:t>2</a:t>
            </a:r>
            <a:r>
              <a:rPr lang="zh-CN" altLang="en-US" sz="2800">
                <a:solidFill>
                  <a:srgbClr val="000000"/>
                </a:solidFill>
                <a:latin typeface="Times New Roman" panose="02020603050405020304" pitchFamily="18" charset="0"/>
                <a:sym typeface="Times New Roman" panose="02020603050405020304" pitchFamily="18" charset="0"/>
              </a:rPr>
              <a:t>）业余生活</a:t>
            </a:r>
          </a:p>
          <a:p>
            <a:r>
              <a:rPr lang="en-US" altLang="zh-CN" sz="2400">
                <a:solidFill>
                  <a:srgbClr val="000000"/>
                </a:solidFill>
                <a:latin typeface="Times New Roman" panose="02020603050405020304" pitchFamily="18" charset="0"/>
                <a:sym typeface="Times New Roman" panose="02020603050405020304" pitchFamily="18" charset="0"/>
              </a:rPr>
              <a:t>·go for an outing / a picnic   </a:t>
            </a:r>
            <a:r>
              <a:rPr lang="zh-CN" altLang="en-US" sz="2400">
                <a:solidFill>
                  <a:srgbClr val="000000"/>
                </a:solidFill>
                <a:latin typeface="Times New Roman" panose="02020603050405020304" pitchFamily="18" charset="0"/>
                <a:sym typeface="Times New Roman" panose="02020603050405020304" pitchFamily="18" charset="0"/>
              </a:rPr>
              <a:t>去郊游</a:t>
            </a:r>
            <a:r>
              <a:rPr lang="en-US" altLang="zh-CN" sz="2400">
                <a:solidFill>
                  <a:srgbClr val="000000"/>
                </a:solidFill>
                <a:latin typeface="Times New Roman" panose="02020603050405020304" pitchFamily="18" charset="0"/>
                <a:sym typeface="Times New Roman" panose="02020603050405020304" pitchFamily="18" charset="0"/>
              </a:rPr>
              <a:t>/</a:t>
            </a:r>
            <a:r>
              <a:rPr lang="zh-CN" altLang="en-US" sz="2400">
                <a:solidFill>
                  <a:srgbClr val="000000"/>
                </a:solidFill>
                <a:latin typeface="Times New Roman" panose="02020603050405020304" pitchFamily="18" charset="0"/>
                <a:sym typeface="Times New Roman" panose="02020603050405020304" pitchFamily="18" charset="0"/>
              </a:rPr>
              <a:t>野餐</a:t>
            </a:r>
            <a:r>
              <a:rPr lang="en-US" altLang="zh-CN" sz="2400">
                <a:solidFill>
                  <a:srgbClr val="000000"/>
                </a:solidFill>
                <a:latin typeface="Times New Roman" panose="02020603050405020304" pitchFamily="18" charset="0"/>
                <a:sym typeface="Times New Roman" panose="02020603050405020304" pitchFamily="18" charset="0"/>
              </a:rPr>
              <a:t> </a:t>
            </a:r>
          </a:p>
          <a:p>
            <a:r>
              <a:rPr lang="en-US" altLang="zh-CN" sz="2400">
                <a:solidFill>
                  <a:srgbClr val="000000"/>
                </a:solidFill>
                <a:latin typeface="Times New Roman" panose="02020603050405020304" pitchFamily="18" charset="0"/>
                <a:sym typeface="Times New Roman" panose="02020603050405020304" pitchFamily="18" charset="0"/>
              </a:rPr>
              <a:t> ·go sightseeing                     </a:t>
            </a:r>
            <a:r>
              <a:rPr lang="zh-CN" altLang="en-US" sz="2400">
                <a:solidFill>
                  <a:srgbClr val="000000"/>
                </a:solidFill>
                <a:latin typeface="Times New Roman" panose="02020603050405020304" pitchFamily="18" charset="0"/>
                <a:sym typeface="Times New Roman" panose="02020603050405020304" pitchFamily="18" charset="0"/>
              </a:rPr>
              <a:t>观光</a:t>
            </a:r>
          </a:p>
          <a:p>
            <a:r>
              <a:rPr lang="en-US" altLang="zh-CN" sz="2400">
                <a:solidFill>
                  <a:srgbClr val="000000"/>
                </a:solidFill>
                <a:latin typeface="Times New Roman" panose="02020603050405020304" pitchFamily="18" charset="0"/>
                <a:sym typeface="Times New Roman" panose="02020603050405020304" pitchFamily="18" charset="0"/>
              </a:rPr>
              <a:t>·to appreciate the scenery of nature  </a:t>
            </a:r>
            <a:r>
              <a:rPr lang="zh-CN" altLang="en-US" sz="2400">
                <a:solidFill>
                  <a:srgbClr val="000000"/>
                </a:solidFill>
                <a:latin typeface="Times New Roman" panose="02020603050405020304" pitchFamily="18" charset="0"/>
                <a:sym typeface="Times New Roman" panose="02020603050405020304" pitchFamily="18" charset="0"/>
              </a:rPr>
              <a:t>欣赏大自然的风景</a:t>
            </a:r>
            <a:br>
              <a:rPr lang="zh-CN" altLang="en-US" sz="2400">
                <a:solidFill>
                  <a:srgbClr val="000000"/>
                </a:solidFill>
                <a:latin typeface="Times New Roman" panose="02020603050405020304" pitchFamily="18" charset="0"/>
                <a:sym typeface="Times New Roman" panose="02020603050405020304" pitchFamily="18" charset="0"/>
              </a:rPr>
            </a:br>
            <a:r>
              <a:rPr lang="en-US" altLang="zh-CN" sz="2400">
                <a:solidFill>
                  <a:srgbClr val="000000"/>
                </a:solidFill>
                <a:latin typeface="Times New Roman" panose="02020603050405020304" pitchFamily="18" charset="0"/>
                <a:sym typeface="Times New Roman" panose="02020603050405020304" pitchFamily="18" charset="0"/>
              </a:rPr>
              <a:t>·to keep healthy / fit                          </a:t>
            </a:r>
            <a:r>
              <a:rPr lang="zh-CN" altLang="en-US" sz="2400">
                <a:solidFill>
                  <a:srgbClr val="000000"/>
                </a:solidFill>
                <a:latin typeface="Times New Roman" panose="02020603050405020304" pitchFamily="18" charset="0"/>
                <a:sym typeface="Times New Roman" panose="02020603050405020304" pitchFamily="18" charset="0"/>
              </a:rPr>
              <a:t>保持健康</a:t>
            </a:r>
            <a:r>
              <a:rPr lang="en-US" altLang="zh-CN" sz="2400">
                <a:solidFill>
                  <a:srgbClr val="000000"/>
                </a:solidFill>
                <a:latin typeface="Times New Roman" panose="02020603050405020304" pitchFamily="18" charset="0"/>
                <a:sym typeface="Times New Roman" panose="02020603050405020304" pitchFamily="18" charset="0"/>
              </a:rPr>
              <a:t>   </a:t>
            </a:r>
          </a:p>
          <a:p>
            <a:r>
              <a:rPr lang="en-US" altLang="zh-CN" sz="2400">
                <a:solidFill>
                  <a:srgbClr val="000000"/>
                </a:solidFill>
                <a:latin typeface="Times New Roman" panose="02020603050405020304" pitchFamily="18" charset="0"/>
                <a:sym typeface="Times New Roman" panose="02020603050405020304" pitchFamily="18" charset="0"/>
              </a:rPr>
              <a:t> ·to relax oneself                                </a:t>
            </a:r>
            <a:r>
              <a:rPr lang="zh-CN" altLang="en-US" sz="2400">
                <a:solidFill>
                  <a:srgbClr val="000000"/>
                </a:solidFill>
                <a:latin typeface="Times New Roman" panose="02020603050405020304" pitchFamily="18" charset="0"/>
                <a:sym typeface="Times New Roman" panose="02020603050405020304" pitchFamily="18" charset="0"/>
              </a:rPr>
              <a:t>放松身心</a:t>
            </a:r>
            <a:br>
              <a:rPr lang="zh-CN" altLang="en-US" sz="2400">
                <a:solidFill>
                  <a:srgbClr val="000000"/>
                </a:solidFill>
                <a:latin typeface="Times New Roman" panose="02020603050405020304" pitchFamily="18" charset="0"/>
                <a:sym typeface="Times New Roman" panose="02020603050405020304" pitchFamily="18" charset="0"/>
              </a:rPr>
            </a:br>
            <a:r>
              <a:rPr lang="en-US" altLang="zh-CN" sz="2400">
                <a:solidFill>
                  <a:srgbClr val="000000"/>
                </a:solidFill>
                <a:latin typeface="Times New Roman" panose="02020603050405020304" pitchFamily="18" charset="0"/>
                <a:sym typeface="Times New Roman" panose="02020603050405020304" pitchFamily="18" charset="0"/>
              </a:rPr>
              <a:t>·to strengthen/build up the body      </a:t>
            </a:r>
            <a:r>
              <a:rPr lang="zh-CN" altLang="en-US" sz="2400">
                <a:solidFill>
                  <a:srgbClr val="000000"/>
                </a:solidFill>
                <a:latin typeface="Times New Roman" panose="02020603050405020304" pitchFamily="18" charset="0"/>
                <a:sym typeface="Times New Roman" panose="02020603050405020304" pitchFamily="18" charset="0"/>
              </a:rPr>
              <a:t>锻炼身体</a:t>
            </a:r>
          </a:p>
          <a:p>
            <a:r>
              <a:rPr lang="en-US" altLang="zh-CN" sz="2400">
                <a:solidFill>
                  <a:srgbClr val="000000"/>
                </a:solidFill>
                <a:latin typeface="Times New Roman" panose="02020603050405020304" pitchFamily="18" charset="0"/>
                <a:sym typeface="Times New Roman" panose="02020603050405020304" pitchFamily="18" charset="0"/>
              </a:rPr>
              <a:t>·to lack recreations                           </a:t>
            </a:r>
            <a:r>
              <a:rPr lang="zh-CN" altLang="en-US" sz="2400">
                <a:solidFill>
                  <a:srgbClr val="000000"/>
                </a:solidFill>
                <a:latin typeface="Times New Roman" panose="02020603050405020304" pitchFamily="18" charset="0"/>
                <a:sym typeface="Times New Roman" panose="02020603050405020304" pitchFamily="18" charset="0"/>
              </a:rPr>
              <a:t>缺乏休闲活动</a:t>
            </a:r>
          </a:p>
          <a:p>
            <a:r>
              <a:rPr lang="en-US" altLang="zh-CN" sz="2400">
                <a:solidFill>
                  <a:srgbClr val="000000"/>
                </a:solidFill>
                <a:latin typeface="Times New Roman" panose="02020603050405020304" pitchFamily="18" charset="0"/>
                <a:sym typeface="Times New Roman" panose="02020603050405020304" pitchFamily="18" charset="0"/>
              </a:rPr>
              <a:t>·to cut a corner                                  </a:t>
            </a:r>
            <a:r>
              <a:rPr lang="zh-CN" altLang="en-US" sz="2400">
                <a:solidFill>
                  <a:srgbClr val="000000"/>
                </a:solidFill>
                <a:latin typeface="Times New Roman" panose="02020603050405020304" pitchFamily="18" charset="0"/>
                <a:sym typeface="Times New Roman" panose="02020603050405020304" pitchFamily="18" charset="0"/>
              </a:rPr>
              <a:t>走捷径</a:t>
            </a:r>
            <a:r>
              <a:rPr lang="en-US" altLang="zh-CN" sz="2400">
                <a:solidFill>
                  <a:srgbClr val="000000"/>
                </a:solidFill>
                <a:latin typeface="Times New Roman" panose="02020603050405020304" pitchFamily="18" charset="0"/>
                <a:sym typeface="Times New Roman" panose="02020603050405020304" pitchFamily="18" charset="0"/>
              </a:rPr>
              <a:t>          </a:t>
            </a:r>
          </a:p>
          <a:p>
            <a:r>
              <a:rPr lang="en-US" altLang="zh-CN" sz="2400">
                <a:solidFill>
                  <a:srgbClr val="000000"/>
                </a:solidFill>
                <a:latin typeface="Times New Roman" panose="02020603050405020304" pitchFamily="18" charset="0"/>
                <a:sym typeface="Times New Roman" panose="02020603050405020304" pitchFamily="18" charset="0"/>
              </a:rPr>
              <a:t>·to meet the demand / need              </a:t>
            </a:r>
            <a:r>
              <a:rPr lang="zh-CN" altLang="en-US" sz="2400">
                <a:solidFill>
                  <a:srgbClr val="000000"/>
                </a:solidFill>
                <a:latin typeface="Times New Roman" panose="02020603050405020304" pitchFamily="18" charset="0"/>
                <a:sym typeface="Times New Roman" panose="02020603050405020304" pitchFamily="18" charset="0"/>
              </a:rPr>
              <a:t>符合需要</a:t>
            </a:r>
            <a:br>
              <a:rPr lang="zh-CN" altLang="en-US" sz="2400">
                <a:solidFill>
                  <a:srgbClr val="000000"/>
                </a:solidFill>
                <a:latin typeface="Times New Roman" panose="02020603050405020304" pitchFamily="18" charset="0"/>
                <a:sym typeface="Times New Roman" panose="02020603050405020304" pitchFamily="18" charset="0"/>
              </a:rPr>
            </a:br>
            <a:r>
              <a:rPr lang="en-US" altLang="zh-CN" sz="2400">
                <a:solidFill>
                  <a:srgbClr val="000000"/>
                </a:solidFill>
                <a:latin typeface="Times New Roman" panose="02020603050405020304" pitchFamily="18" charset="0"/>
                <a:sym typeface="Times New Roman" panose="02020603050405020304" pitchFamily="18" charset="0"/>
              </a:rPr>
              <a:t>·to break the ice                                </a:t>
            </a:r>
            <a:r>
              <a:rPr lang="zh-CN" altLang="en-US" sz="2400">
                <a:solidFill>
                  <a:srgbClr val="000000"/>
                </a:solidFill>
                <a:latin typeface="Times New Roman" panose="02020603050405020304" pitchFamily="18" charset="0"/>
                <a:sym typeface="Times New Roman" panose="02020603050405020304" pitchFamily="18" charset="0"/>
              </a:rPr>
              <a:t>打破沉默</a:t>
            </a:r>
            <a:r>
              <a:rPr lang="en-US" altLang="zh-CN" sz="2400">
                <a:solidFill>
                  <a:srgbClr val="000000"/>
                </a:solidFill>
                <a:latin typeface="Times New Roman" panose="02020603050405020304" pitchFamily="18" charset="0"/>
                <a:sym typeface="Times New Roman" panose="02020603050405020304" pitchFamily="18" charset="0"/>
              </a:rPr>
              <a:t>   </a:t>
            </a:r>
          </a:p>
          <a:p>
            <a:r>
              <a:rPr lang="en-US" altLang="zh-CN" sz="2400">
                <a:solidFill>
                  <a:srgbClr val="000000"/>
                </a:solidFill>
                <a:latin typeface="Times New Roman" panose="02020603050405020304" pitchFamily="18" charset="0"/>
                <a:sym typeface="Times New Roman" panose="02020603050405020304" pitchFamily="18" charset="0"/>
              </a:rPr>
              <a:t>·to take measures/action                  </a:t>
            </a:r>
            <a:r>
              <a:rPr lang="zh-CN" altLang="en-US" sz="2400">
                <a:solidFill>
                  <a:srgbClr val="000000"/>
                </a:solidFill>
                <a:latin typeface="Times New Roman" panose="02020603050405020304" pitchFamily="18" charset="0"/>
                <a:sym typeface="Times New Roman" panose="02020603050405020304" pitchFamily="18" charset="0"/>
              </a:rPr>
              <a:t>采取措施（行动）</a:t>
            </a:r>
          </a:p>
          <a:p>
            <a:r>
              <a:rPr lang="en-US" altLang="zh-CN" sz="2400">
                <a:solidFill>
                  <a:srgbClr val="000000"/>
                </a:solidFill>
                <a:latin typeface="Times New Roman" panose="02020603050405020304" pitchFamily="18" charset="0"/>
                <a:sym typeface="Times New Roman" panose="02020603050405020304" pitchFamily="18" charset="0"/>
              </a:rPr>
              <a:t>·to develop / get into the habit of… </a:t>
            </a:r>
            <a:r>
              <a:rPr lang="zh-CN" altLang="en-US" sz="2400">
                <a:solidFill>
                  <a:srgbClr val="000000"/>
                </a:solidFill>
                <a:latin typeface="Times New Roman" panose="02020603050405020304" pitchFamily="18" charset="0"/>
                <a:sym typeface="Times New Roman" panose="02020603050405020304" pitchFamily="18" charset="0"/>
              </a:rPr>
              <a:t>养成</a:t>
            </a:r>
            <a:r>
              <a:rPr lang="en-US" altLang="zh-CN" sz="2400">
                <a:solidFill>
                  <a:srgbClr val="000000"/>
                </a:solidFill>
                <a:latin typeface="Times New Roman" panose="02020603050405020304" pitchFamily="18" charset="0"/>
                <a:sym typeface="Times New Roman" panose="02020603050405020304" pitchFamily="18" charset="0"/>
              </a:rPr>
              <a:t>…</a:t>
            </a:r>
            <a:r>
              <a:rPr lang="zh-CN" altLang="en-US" sz="2400">
                <a:solidFill>
                  <a:srgbClr val="000000"/>
                </a:solidFill>
                <a:latin typeface="Times New Roman" panose="02020603050405020304" pitchFamily="18" charset="0"/>
                <a:sym typeface="Times New Roman" panose="02020603050405020304" pitchFamily="18" charset="0"/>
              </a:rPr>
              <a:t>习惯</a:t>
            </a:r>
          </a:p>
          <a:p>
            <a:r>
              <a:rPr lang="en-US" altLang="zh-CN" sz="2400">
                <a:solidFill>
                  <a:srgbClr val="000000"/>
                </a:solidFill>
                <a:latin typeface="Times New Roman" panose="02020603050405020304" pitchFamily="18" charset="0"/>
                <a:sym typeface="Times New Roman" panose="02020603050405020304" pitchFamily="18" charset="0"/>
              </a:rPr>
              <a:t>·to raise the standard of living         </a:t>
            </a:r>
            <a:r>
              <a:rPr lang="zh-CN" altLang="en-US" sz="2400">
                <a:solidFill>
                  <a:srgbClr val="000000"/>
                </a:solidFill>
                <a:latin typeface="Times New Roman" panose="02020603050405020304" pitchFamily="18" charset="0"/>
                <a:sym typeface="Times New Roman" panose="02020603050405020304" pitchFamily="18" charset="0"/>
              </a:rPr>
              <a:t>提升生活水平</a:t>
            </a:r>
            <a:br>
              <a:rPr lang="zh-CN" altLang="en-US" sz="2400">
                <a:solidFill>
                  <a:srgbClr val="000000"/>
                </a:solidFill>
                <a:latin typeface="Times New Roman" panose="02020603050405020304" pitchFamily="18" charset="0"/>
                <a:sym typeface="Times New Roman" panose="02020603050405020304" pitchFamily="18" charset="0"/>
              </a:rPr>
            </a:br>
            <a:r>
              <a:rPr lang="en-US" altLang="zh-CN" sz="2400">
                <a:solidFill>
                  <a:srgbClr val="000000"/>
                </a:solidFill>
                <a:latin typeface="Times New Roman" panose="02020603050405020304" pitchFamily="18" charset="0"/>
                <a:sym typeface="Times New Roman" panose="02020603050405020304" pitchFamily="18" charset="0"/>
              </a:rPr>
              <a:t>·to have a deep understanding of    </a:t>
            </a:r>
            <a:r>
              <a:rPr lang="zh-CN" altLang="en-US" sz="2400">
                <a:solidFill>
                  <a:srgbClr val="000000"/>
                </a:solidFill>
                <a:latin typeface="Times New Roman" panose="02020603050405020304" pitchFamily="18" charset="0"/>
                <a:sym typeface="Times New Roman" panose="02020603050405020304" pitchFamily="18" charset="0"/>
              </a:rPr>
              <a:t>有很深的了解</a:t>
            </a:r>
          </a:p>
          <a:p>
            <a:r>
              <a:rPr lang="en-US" altLang="zh-CN" sz="2400">
                <a:solidFill>
                  <a:srgbClr val="000000"/>
                </a:solidFill>
                <a:latin typeface="Times New Roman" panose="02020603050405020304" pitchFamily="18" charset="0"/>
                <a:sym typeface="Times New Roman" panose="02020603050405020304" pitchFamily="18" charset="0"/>
              </a:rPr>
              <a:t>·to follow the fashion/trend               </a:t>
            </a:r>
            <a:r>
              <a:rPr lang="zh-CN" altLang="en-US" sz="2400">
                <a:solidFill>
                  <a:srgbClr val="000000"/>
                </a:solidFill>
                <a:latin typeface="Times New Roman" panose="02020603050405020304" pitchFamily="18" charset="0"/>
                <a:sym typeface="Times New Roman" panose="02020603050405020304" pitchFamily="18" charset="0"/>
              </a:rPr>
              <a:t>跟随潮流</a:t>
            </a:r>
            <a:r>
              <a:rPr lang="en-US" altLang="zh-CN" sz="2400">
                <a:solidFill>
                  <a:srgbClr val="000000"/>
                </a:solidFill>
                <a:latin typeface="Times New Roman" panose="02020603050405020304" pitchFamily="18" charset="0"/>
                <a:sym typeface="Times New Roman" panose="02020603050405020304" pitchFamily="18" charset="0"/>
              </a:rPr>
              <a:t>  </a:t>
            </a:r>
          </a:p>
          <a:p>
            <a:r>
              <a:rPr lang="en-US" altLang="zh-CN" sz="2400">
                <a:solidFill>
                  <a:srgbClr val="000000"/>
                </a:solidFill>
                <a:latin typeface="Times New Roman" panose="02020603050405020304" pitchFamily="18" charset="0"/>
                <a:sym typeface="Times New Roman" panose="02020603050405020304" pitchFamily="18" charset="0"/>
              </a:rPr>
              <a:t>·to have a chat with                           </a:t>
            </a:r>
            <a:r>
              <a:rPr lang="zh-CN" altLang="en-US" sz="2400">
                <a:solidFill>
                  <a:srgbClr val="000000"/>
                </a:solidFill>
                <a:latin typeface="Times New Roman" panose="02020603050405020304" pitchFamily="18" charset="0"/>
                <a:sym typeface="Times New Roman" panose="02020603050405020304" pitchFamily="18" charset="0"/>
              </a:rPr>
              <a:t>聊天</a:t>
            </a:r>
          </a:p>
        </p:txBody>
      </p:sp>
      <p:sp>
        <p:nvSpPr>
          <p:cNvPr id="101380" name="标题 1">
            <a:extLst>
              <a:ext uri="{FF2B5EF4-FFF2-40B4-BE49-F238E27FC236}">
                <a16:creationId xmlns:a16="http://schemas.microsoft.com/office/drawing/2014/main" id="{5CA47822-D1C1-4265-9933-1A627C91A63E}"/>
              </a:ext>
            </a:extLst>
          </p:cNvPr>
          <p:cNvSpPr>
            <a:spLocks noChangeArrowheads="1"/>
          </p:cNvSpPr>
          <p:nvPr/>
        </p:nvSpPr>
        <p:spPr bwMode="auto">
          <a:xfrm>
            <a:off x="8035925" y="2305050"/>
            <a:ext cx="40449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zh-CN" sz="36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2 </a:t>
            </a:r>
            <a:r>
              <a:rPr lang="zh-CN" altLang="en-US" sz="36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短语优先</a:t>
            </a:r>
            <a:br>
              <a:rPr lang="zh-CN" altLang="en-US" sz="36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3600" b="1" i="1">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1381" name="直接连接符 7">
            <a:extLst>
              <a:ext uri="{FF2B5EF4-FFF2-40B4-BE49-F238E27FC236}">
                <a16:creationId xmlns:a16="http://schemas.microsoft.com/office/drawing/2014/main" id="{F5AAB63B-D890-4568-9F4F-442F973D65FE}"/>
              </a:ext>
            </a:extLst>
          </p:cNvPr>
          <p:cNvSpPr>
            <a:spLocks noChangeShapeType="1"/>
          </p:cNvSpPr>
          <p:nvPr/>
        </p:nvSpPr>
        <p:spPr bwMode="auto">
          <a:xfrm flipV="1">
            <a:off x="392113" y="1841500"/>
            <a:ext cx="6151562" cy="14288"/>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1382" name="直接连接符 8">
            <a:extLst>
              <a:ext uri="{FF2B5EF4-FFF2-40B4-BE49-F238E27FC236}">
                <a16:creationId xmlns:a16="http://schemas.microsoft.com/office/drawing/2014/main" id="{7413967C-B0B6-472B-8061-B891DF1D7081}"/>
              </a:ext>
            </a:extLst>
          </p:cNvPr>
          <p:cNvSpPr>
            <a:spLocks noChangeShapeType="1"/>
          </p:cNvSpPr>
          <p:nvPr/>
        </p:nvSpPr>
        <p:spPr bwMode="auto">
          <a:xfrm flipV="1">
            <a:off x="157163" y="2860675"/>
            <a:ext cx="6151562" cy="12700"/>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1383" name="直接连接符 9">
            <a:extLst>
              <a:ext uri="{FF2B5EF4-FFF2-40B4-BE49-F238E27FC236}">
                <a16:creationId xmlns:a16="http://schemas.microsoft.com/office/drawing/2014/main" id="{EDF9C091-A685-4964-B78C-FE6DE2AB1E37}"/>
              </a:ext>
            </a:extLst>
          </p:cNvPr>
          <p:cNvSpPr>
            <a:spLocks noChangeShapeType="1"/>
          </p:cNvSpPr>
          <p:nvPr/>
        </p:nvSpPr>
        <p:spPr bwMode="auto">
          <a:xfrm flipV="1">
            <a:off x="157163" y="3617913"/>
            <a:ext cx="6151562" cy="14287"/>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1384" name="直接连接符 10">
            <a:extLst>
              <a:ext uri="{FF2B5EF4-FFF2-40B4-BE49-F238E27FC236}">
                <a16:creationId xmlns:a16="http://schemas.microsoft.com/office/drawing/2014/main" id="{6AA40D07-F27D-49EA-A749-6EAE7DDFA4B6}"/>
              </a:ext>
            </a:extLst>
          </p:cNvPr>
          <p:cNvSpPr>
            <a:spLocks noChangeShapeType="1"/>
          </p:cNvSpPr>
          <p:nvPr/>
        </p:nvSpPr>
        <p:spPr bwMode="auto">
          <a:xfrm flipV="1">
            <a:off x="157163" y="5041900"/>
            <a:ext cx="6151562" cy="14288"/>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1385" name="直接连接符 11">
            <a:extLst>
              <a:ext uri="{FF2B5EF4-FFF2-40B4-BE49-F238E27FC236}">
                <a16:creationId xmlns:a16="http://schemas.microsoft.com/office/drawing/2014/main" id="{4F534A1D-AEEE-4111-83F6-79351B0E64B1}"/>
              </a:ext>
            </a:extLst>
          </p:cNvPr>
          <p:cNvSpPr>
            <a:spLocks noChangeShapeType="1"/>
          </p:cNvSpPr>
          <p:nvPr/>
        </p:nvSpPr>
        <p:spPr bwMode="auto">
          <a:xfrm flipV="1">
            <a:off x="157163" y="5800725"/>
            <a:ext cx="6151562" cy="12700"/>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1386" name="直接连接符 12">
            <a:extLst>
              <a:ext uri="{FF2B5EF4-FFF2-40B4-BE49-F238E27FC236}">
                <a16:creationId xmlns:a16="http://schemas.microsoft.com/office/drawing/2014/main" id="{75D467DB-14EF-4B2B-9ADC-A3CBCAF1A5A5}"/>
              </a:ext>
            </a:extLst>
          </p:cNvPr>
          <p:cNvSpPr>
            <a:spLocks noChangeShapeType="1"/>
          </p:cNvSpPr>
          <p:nvPr/>
        </p:nvSpPr>
        <p:spPr bwMode="auto">
          <a:xfrm flipV="1">
            <a:off x="234950" y="6230938"/>
            <a:ext cx="6153150" cy="14287"/>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13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138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138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138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138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1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灯片编号占位符 5">
            <a:extLst>
              <a:ext uri="{FF2B5EF4-FFF2-40B4-BE49-F238E27FC236}">
                <a16:creationId xmlns:a16="http://schemas.microsoft.com/office/drawing/2014/main" id="{6C4A0A74-44A3-4140-ABAC-1B6871362030}"/>
              </a:ext>
            </a:extLst>
          </p:cNvPr>
          <p:cNvSpPr>
            <a:spLocks noGrp="1"/>
          </p:cNvSpPr>
          <p:nvPr>
            <p:ph type="sldNum" sz="quarter" idx="12"/>
          </p:nvPr>
        </p:nvSpPr>
        <p:spPr/>
        <p:txBody>
          <a:bodyPr/>
          <a:lstStyle/>
          <a:p>
            <a:fld id="{25D1D8A1-9969-462F-A588-BFCD61468278}" type="slidenum">
              <a:rPr lang="zh-CN" altLang="en-US"/>
              <a:pPr/>
              <a:t>98</a:t>
            </a:fld>
            <a:endParaRPr lang="zh-CN" altLang="en-US" sz="1800">
              <a:solidFill>
                <a:schemeClr val="tx1"/>
              </a:solidFill>
            </a:endParaRPr>
          </a:p>
        </p:txBody>
      </p:sp>
      <p:pic>
        <p:nvPicPr>
          <p:cNvPr id="102402" name="图片 6">
            <a:extLst>
              <a:ext uri="{FF2B5EF4-FFF2-40B4-BE49-F238E27FC236}">
                <a16:creationId xmlns:a16="http://schemas.microsoft.com/office/drawing/2014/main" id="{EA30AE0D-3B9A-4BC8-913E-95267557AC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763" y="231775"/>
            <a:ext cx="115570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Box 1">
            <a:extLst>
              <a:ext uri="{FF2B5EF4-FFF2-40B4-BE49-F238E27FC236}">
                <a16:creationId xmlns:a16="http://schemas.microsoft.com/office/drawing/2014/main" id="{0605B407-B830-44F3-93BC-001D0E4A0616}"/>
              </a:ext>
            </a:extLst>
          </p:cNvPr>
          <p:cNvSpPr>
            <a:spLocks noChangeArrowheads="1"/>
          </p:cNvSpPr>
          <p:nvPr/>
        </p:nvSpPr>
        <p:spPr bwMode="auto">
          <a:xfrm>
            <a:off x="-1588" y="461963"/>
            <a:ext cx="12187238" cy="61864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a:solidFill>
                  <a:srgbClr val="000000"/>
                </a:solidFill>
                <a:latin typeface="Times New Roman" panose="02020603050405020304" pitchFamily="18" charset="0"/>
                <a:sym typeface="Times New Roman" panose="02020603050405020304" pitchFamily="18" charset="0"/>
              </a:rPr>
              <a:t>（</a:t>
            </a:r>
            <a:r>
              <a:rPr lang="en-US" altLang="zh-CN" sz="2800">
                <a:solidFill>
                  <a:srgbClr val="000000"/>
                </a:solidFill>
                <a:latin typeface="Times New Roman" panose="02020603050405020304" pitchFamily="18" charset="0"/>
                <a:sym typeface="Times New Roman" panose="02020603050405020304" pitchFamily="18" charset="0"/>
              </a:rPr>
              <a:t>3</a:t>
            </a:r>
            <a:r>
              <a:rPr lang="zh-CN" altLang="en-US" sz="2800">
                <a:solidFill>
                  <a:srgbClr val="000000"/>
                </a:solidFill>
                <a:latin typeface="Times New Roman" panose="02020603050405020304" pitchFamily="18" charset="0"/>
                <a:sym typeface="Times New Roman" panose="02020603050405020304" pitchFamily="18" charset="0"/>
              </a:rPr>
              <a:t>）环境</a:t>
            </a:r>
          </a:p>
          <a:p>
            <a:r>
              <a:rPr lang="en-US" altLang="zh-CN" sz="2400">
                <a:solidFill>
                  <a:srgbClr val="000000"/>
                </a:solidFill>
                <a:latin typeface="Times New Roman" panose="02020603050405020304" pitchFamily="18" charset="0"/>
                <a:sym typeface="Times New Roman" panose="02020603050405020304" pitchFamily="18" charset="0"/>
              </a:rPr>
              <a:t>·to protect the environment		</a:t>
            </a:r>
            <a:r>
              <a:rPr lang="zh-CN" altLang="en-US" sz="2400">
                <a:solidFill>
                  <a:srgbClr val="000000"/>
                </a:solidFill>
                <a:latin typeface="Times New Roman" panose="02020603050405020304" pitchFamily="18" charset="0"/>
                <a:sym typeface="Times New Roman" panose="02020603050405020304" pitchFamily="18" charset="0"/>
              </a:rPr>
              <a:t>保护环境 </a:t>
            </a:r>
            <a:endParaRPr lang="en-US" altLang="zh-CN" sz="2400">
              <a:solidFill>
                <a:srgbClr val="000000"/>
              </a:solidFill>
              <a:latin typeface="Times New Roman" panose="02020603050405020304" pitchFamily="18" charset="0"/>
              <a:sym typeface="Times New Roman" panose="02020603050405020304" pitchFamily="18" charset="0"/>
            </a:endParaRPr>
          </a:p>
          <a:p>
            <a:r>
              <a:rPr lang="en-US" altLang="zh-CN" sz="2400">
                <a:solidFill>
                  <a:srgbClr val="000000"/>
                </a:solidFill>
                <a:latin typeface="Times New Roman" panose="02020603050405020304" pitchFamily="18" charset="0"/>
                <a:sym typeface="Times New Roman" panose="02020603050405020304" pitchFamily="18" charset="0"/>
              </a:rPr>
              <a:t>·to be environmentally friendly		</a:t>
            </a:r>
            <a:r>
              <a:rPr lang="zh-CN" altLang="en-US" sz="2400">
                <a:solidFill>
                  <a:srgbClr val="000000"/>
                </a:solidFill>
                <a:latin typeface="Times New Roman" panose="02020603050405020304" pitchFamily="18" charset="0"/>
                <a:sym typeface="Times New Roman" panose="02020603050405020304" pitchFamily="18" charset="0"/>
              </a:rPr>
              <a:t>环保的</a:t>
            </a:r>
          </a:p>
          <a:p>
            <a:r>
              <a:rPr lang="en-US" altLang="zh-CN" sz="2400">
                <a:solidFill>
                  <a:srgbClr val="000000"/>
                </a:solidFill>
                <a:latin typeface="Times New Roman" panose="02020603050405020304" pitchFamily="18" charset="0"/>
                <a:sym typeface="Times New Roman" panose="02020603050405020304" pitchFamily="18" charset="0"/>
              </a:rPr>
              <a:t>·to litter / to scatter garbage		</a:t>
            </a:r>
            <a:r>
              <a:rPr lang="zh-CN" altLang="en-US" sz="2400">
                <a:solidFill>
                  <a:srgbClr val="000000"/>
                </a:solidFill>
                <a:latin typeface="Times New Roman" panose="02020603050405020304" pitchFamily="18" charset="0"/>
                <a:sym typeface="Times New Roman" panose="02020603050405020304" pitchFamily="18" charset="0"/>
              </a:rPr>
              <a:t>乱丢垃圾</a:t>
            </a:r>
            <a:endParaRPr lang="en-US" altLang="zh-CN" sz="2400">
              <a:solidFill>
                <a:srgbClr val="000000"/>
              </a:solidFill>
              <a:latin typeface="Times New Roman" panose="02020603050405020304" pitchFamily="18" charset="0"/>
              <a:sym typeface="Times New Roman" panose="02020603050405020304" pitchFamily="18" charset="0"/>
            </a:endParaRPr>
          </a:p>
          <a:p>
            <a:r>
              <a:rPr lang="en-US" altLang="zh-CN" sz="2400">
                <a:solidFill>
                  <a:srgbClr val="000000"/>
                </a:solidFill>
                <a:latin typeface="Times New Roman" panose="02020603050405020304" pitchFamily="18" charset="0"/>
                <a:sym typeface="Times New Roman" panose="02020603050405020304" pitchFamily="18" charset="0"/>
              </a:rPr>
              <a:t> ·to beautify the environment		</a:t>
            </a:r>
            <a:r>
              <a:rPr lang="zh-CN" altLang="en-US" sz="2400">
                <a:solidFill>
                  <a:srgbClr val="000000"/>
                </a:solidFill>
                <a:latin typeface="Times New Roman" panose="02020603050405020304" pitchFamily="18" charset="0"/>
                <a:sym typeface="Times New Roman" panose="02020603050405020304" pitchFamily="18" charset="0"/>
              </a:rPr>
              <a:t>美化环境</a:t>
            </a:r>
            <a:br>
              <a:rPr lang="zh-CN" altLang="en-US" sz="2400">
                <a:solidFill>
                  <a:srgbClr val="000000"/>
                </a:solidFill>
                <a:latin typeface="Times New Roman" panose="02020603050405020304" pitchFamily="18" charset="0"/>
                <a:sym typeface="Times New Roman" panose="02020603050405020304" pitchFamily="18" charset="0"/>
              </a:rPr>
            </a:br>
            <a:r>
              <a:rPr lang="en-US" altLang="zh-CN" sz="2400">
                <a:solidFill>
                  <a:srgbClr val="000000"/>
                </a:solidFill>
                <a:latin typeface="Times New Roman" panose="02020603050405020304" pitchFamily="18" charset="0"/>
                <a:sym typeface="Times New Roman" panose="02020603050405020304" pitchFamily="18" charset="0"/>
              </a:rPr>
              <a:t>·to improve the qualities of life		</a:t>
            </a:r>
            <a:r>
              <a:rPr lang="zh-CN" altLang="en-US" sz="2400">
                <a:solidFill>
                  <a:srgbClr val="000000"/>
                </a:solidFill>
                <a:latin typeface="Times New Roman" panose="02020603050405020304" pitchFamily="18" charset="0"/>
                <a:sym typeface="Times New Roman" panose="02020603050405020304" pitchFamily="18" charset="0"/>
              </a:rPr>
              <a:t>提升生活质量</a:t>
            </a:r>
            <a:br>
              <a:rPr lang="zh-CN" altLang="en-US" sz="2400">
                <a:solidFill>
                  <a:srgbClr val="000000"/>
                </a:solidFill>
                <a:latin typeface="Times New Roman" panose="02020603050405020304" pitchFamily="18" charset="0"/>
                <a:sym typeface="Times New Roman" panose="02020603050405020304" pitchFamily="18" charset="0"/>
              </a:rPr>
            </a:br>
            <a:r>
              <a:rPr lang="en-US" altLang="zh-CN" sz="2400">
                <a:solidFill>
                  <a:srgbClr val="000000"/>
                </a:solidFill>
                <a:latin typeface="Times New Roman" panose="02020603050405020304" pitchFamily="18" charset="0"/>
                <a:sym typeface="Times New Roman" panose="02020603050405020304" pitchFamily="18" charset="0"/>
              </a:rPr>
              <a:t>·to do damage to				</a:t>
            </a:r>
            <a:r>
              <a:rPr lang="zh-CN" altLang="en-US" sz="2400">
                <a:solidFill>
                  <a:srgbClr val="000000"/>
                </a:solidFill>
                <a:latin typeface="Times New Roman" panose="02020603050405020304" pitchFamily="18" charset="0"/>
                <a:sym typeface="Times New Roman" panose="02020603050405020304" pitchFamily="18" charset="0"/>
              </a:rPr>
              <a:t>造成损害</a:t>
            </a:r>
            <a:r>
              <a:rPr lang="en-US" altLang="zh-CN" sz="2400">
                <a:solidFill>
                  <a:srgbClr val="000000"/>
                </a:solidFill>
                <a:latin typeface="Times New Roman" panose="02020603050405020304" pitchFamily="18" charset="0"/>
                <a:sym typeface="Times New Roman" panose="02020603050405020304" pitchFamily="18" charset="0"/>
              </a:rPr>
              <a:t> </a:t>
            </a:r>
            <a:endParaRPr lang="zh-CN" altLang="en-US" sz="2400">
              <a:solidFill>
                <a:srgbClr val="000000"/>
              </a:solidFill>
              <a:latin typeface="Times New Roman" panose="02020603050405020304" pitchFamily="18" charset="0"/>
              <a:sym typeface="Times New Roman" panose="02020603050405020304" pitchFamily="18" charset="0"/>
            </a:endParaRPr>
          </a:p>
          <a:p>
            <a:r>
              <a:rPr lang="en-US" altLang="zh-CN" sz="2400">
                <a:solidFill>
                  <a:srgbClr val="000000"/>
                </a:solidFill>
                <a:latin typeface="Times New Roman" panose="02020603050405020304" pitchFamily="18" charset="0"/>
                <a:sym typeface="Times New Roman" panose="02020603050405020304" pitchFamily="18" charset="0"/>
              </a:rPr>
              <a:t>·to benefit / to be beneficial to… 	</a:t>
            </a:r>
            <a:r>
              <a:rPr lang="zh-CN" altLang="en-US" sz="2400">
                <a:solidFill>
                  <a:srgbClr val="000000"/>
                </a:solidFill>
                <a:latin typeface="Times New Roman" panose="02020603050405020304" pitchFamily="18" charset="0"/>
                <a:sym typeface="Times New Roman" panose="02020603050405020304" pitchFamily="18" charset="0"/>
              </a:rPr>
              <a:t>对</a:t>
            </a:r>
            <a:r>
              <a:rPr lang="en-US" altLang="zh-CN" sz="2400">
                <a:solidFill>
                  <a:srgbClr val="000000"/>
                </a:solidFill>
                <a:latin typeface="Times New Roman" panose="02020603050405020304" pitchFamily="18" charset="0"/>
                <a:sym typeface="Times New Roman" panose="02020603050405020304" pitchFamily="18" charset="0"/>
              </a:rPr>
              <a:t>…</a:t>
            </a:r>
            <a:r>
              <a:rPr lang="zh-CN" altLang="en-US" sz="2400">
                <a:solidFill>
                  <a:srgbClr val="000000"/>
                </a:solidFill>
                <a:latin typeface="Times New Roman" panose="02020603050405020304" pitchFamily="18" charset="0"/>
                <a:sym typeface="Times New Roman" panose="02020603050405020304" pitchFamily="18" charset="0"/>
              </a:rPr>
              <a:t>有益</a:t>
            </a:r>
            <a:br>
              <a:rPr lang="zh-CN" altLang="en-US" sz="2400">
                <a:solidFill>
                  <a:srgbClr val="000000"/>
                </a:solidFill>
                <a:latin typeface="Times New Roman" panose="02020603050405020304" pitchFamily="18" charset="0"/>
                <a:sym typeface="Times New Roman" panose="02020603050405020304" pitchFamily="18" charset="0"/>
              </a:rPr>
            </a:br>
            <a:r>
              <a:rPr lang="en-US" altLang="zh-CN" sz="2400">
                <a:solidFill>
                  <a:srgbClr val="000000"/>
                </a:solidFill>
                <a:latin typeface="Times New Roman" panose="02020603050405020304" pitchFamily="18" charset="0"/>
                <a:sym typeface="Times New Roman" panose="02020603050405020304" pitchFamily="18" charset="0"/>
              </a:rPr>
              <a:t>·to be harmful to / to do harm to	</a:t>
            </a:r>
            <a:r>
              <a:rPr lang="zh-CN" altLang="en-US" sz="2400">
                <a:solidFill>
                  <a:srgbClr val="000000"/>
                </a:solidFill>
                <a:latin typeface="Times New Roman" panose="02020603050405020304" pitchFamily="18" charset="0"/>
                <a:sym typeface="Times New Roman" panose="02020603050405020304" pitchFamily="18" charset="0"/>
              </a:rPr>
              <a:t>对</a:t>
            </a:r>
            <a:r>
              <a:rPr lang="en-US" altLang="zh-CN" sz="2400">
                <a:solidFill>
                  <a:srgbClr val="000000"/>
                </a:solidFill>
                <a:latin typeface="Times New Roman" panose="02020603050405020304" pitchFamily="18" charset="0"/>
                <a:sym typeface="Times New Roman" panose="02020603050405020304" pitchFamily="18" charset="0"/>
              </a:rPr>
              <a:t>…</a:t>
            </a:r>
            <a:r>
              <a:rPr lang="zh-CN" altLang="en-US" sz="2400">
                <a:solidFill>
                  <a:srgbClr val="000000"/>
                </a:solidFill>
                <a:latin typeface="Times New Roman" panose="02020603050405020304" pitchFamily="18" charset="0"/>
                <a:sym typeface="Times New Roman" panose="02020603050405020304" pitchFamily="18" charset="0"/>
              </a:rPr>
              <a:t>有害</a:t>
            </a:r>
            <a:r>
              <a:rPr lang="en-US" altLang="zh-CN" sz="2400">
                <a:solidFill>
                  <a:srgbClr val="000000"/>
                </a:solidFill>
                <a:latin typeface="Times New Roman" panose="02020603050405020304" pitchFamily="18" charset="0"/>
                <a:sym typeface="Times New Roman" panose="02020603050405020304" pitchFamily="18" charset="0"/>
              </a:rPr>
              <a:t> </a:t>
            </a:r>
            <a:endParaRPr lang="zh-CN" altLang="en-US" sz="2400">
              <a:solidFill>
                <a:srgbClr val="000000"/>
              </a:solidFill>
              <a:latin typeface="Times New Roman" panose="02020603050405020304" pitchFamily="18" charset="0"/>
              <a:sym typeface="Times New Roman" panose="02020603050405020304" pitchFamily="18" charset="0"/>
            </a:endParaRPr>
          </a:p>
          <a:p>
            <a:r>
              <a:rPr lang="en-US" altLang="zh-CN" sz="2400">
                <a:solidFill>
                  <a:srgbClr val="000000"/>
                </a:solidFill>
                <a:latin typeface="Times New Roman" panose="02020603050405020304" pitchFamily="18" charset="0"/>
                <a:sym typeface="Times New Roman" panose="02020603050405020304" pitchFamily="18" charset="0"/>
              </a:rPr>
              <a:t>·to park the car at random		</a:t>
            </a:r>
            <a:r>
              <a:rPr lang="zh-CN" altLang="en-US" sz="2400">
                <a:solidFill>
                  <a:srgbClr val="000000"/>
                </a:solidFill>
                <a:latin typeface="Times New Roman" panose="02020603050405020304" pitchFamily="18" charset="0"/>
                <a:sym typeface="Times New Roman" panose="02020603050405020304" pitchFamily="18" charset="0"/>
              </a:rPr>
              <a:t>任意停车</a:t>
            </a:r>
            <a:r>
              <a:rPr lang="en-US" altLang="zh-CN" sz="2400">
                <a:solidFill>
                  <a:srgbClr val="000000"/>
                </a:solidFill>
                <a:latin typeface="Times New Roman" panose="02020603050405020304" pitchFamily="18" charset="0"/>
                <a:sym typeface="Times New Roman" panose="02020603050405020304" pitchFamily="18" charset="0"/>
              </a:rPr>
              <a:t>   </a:t>
            </a:r>
          </a:p>
          <a:p>
            <a:r>
              <a:rPr lang="en-US" altLang="zh-CN" sz="2400">
                <a:solidFill>
                  <a:srgbClr val="000000"/>
                </a:solidFill>
                <a:latin typeface="Times New Roman" panose="02020603050405020304" pitchFamily="18" charset="0"/>
                <a:sym typeface="Times New Roman" panose="02020603050405020304" pitchFamily="18" charset="0"/>
              </a:rPr>
              <a:t>·to occupy the sidewalk			</a:t>
            </a:r>
            <a:r>
              <a:rPr lang="zh-CN" altLang="en-US" sz="2400">
                <a:solidFill>
                  <a:srgbClr val="000000"/>
                </a:solidFill>
                <a:latin typeface="Times New Roman" panose="02020603050405020304" pitchFamily="18" charset="0"/>
                <a:sym typeface="Times New Roman" panose="02020603050405020304" pitchFamily="18" charset="0"/>
              </a:rPr>
              <a:t>占用人行道</a:t>
            </a:r>
            <a:r>
              <a:rPr lang="en-US" altLang="zh-CN" sz="2400">
                <a:solidFill>
                  <a:srgbClr val="000000"/>
                </a:solidFill>
                <a:latin typeface="Times New Roman" panose="02020603050405020304" pitchFamily="18" charset="0"/>
                <a:sym typeface="Times New Roman" panose="02020603050405020304" pitchFamily="18" charset="0"/>
              </a:rPr>
              <a:t> </a:t>
            </a:r>
            <a:endParaRPr lang="zh-CN" altLang="en-US" sz="2400">
              <a:solidFill>
                <a:srgbClr val="000000"/>
              </a:solidFill>
              <a:latin typeface="Times New Roman" panose="02020603050405020304" pitchFamily="18" charset="0"/>
              <a:sym typeface="Times New Roman" panose="02020603050405020304" pitchFamily="18" charset="0"/>
            </a:endParaRPr>
          </a:p>
          <a:p>
            <a:r>
              <a:rPr lang="en-US" altLang="zh-CN" sz="2400">
                <a:solidFill>
                  <a:srgbClr val="000000"/>
                </a:solidFill>
                <a:latin typeface="Times New Roman" panose="02020603050405020304" pitchFamily="18" charset="0"/>
                <a:sym typeface="Times New Roman" panose="02020603050405020304" pitchFamily="18" charset="0"/>
              </a:rPr>
              <a:t>·to cause inconvenience			</a:t>
            </a:r>
            <a:r>
              <a:rPr lang="zh-CN" altLang="en-US" sz="2400">
                <a:solidFill>
                  <a:srgbClr val="000000"/>
                </a:solidFill>
                <a:latin typeface="Times New Roman" panose="02020603050405020304" pitchFamily="18" charset="0"/>
                <a:sym typeface="Times New Roman" panose="02020603050405020304" pitchFamily="18" charset="0"/>
              </a:rPr>
              <a:t>造成不便</a:t>
            </a:r>
            <a:r>
              <a:rPr lang="en-US" altLang="zh-CN" sz="2400">
                <a:solidFill>
                  <a:srgbClr val="000000"/>
                </a:solidFill>
                <a:latin typeface="Times New Roman" panose="02020603050405020304" pitchFamily="18" charset="0"/>
                <a:sym typeface="Times New Roman" panose="02020603050405020304" pitchFamily="18" charset="0"/>
              </a:rPr>
              <a:t>    </a:t>
            </a:r>
          </a:p>
          <a:p>
            <a:r>
              <a:rPr lang="en-US" altLang="zh-CN" sz="2400">
                <a:solidFill>
                  <a:srgbClr val="000000"/>
                </a:solidFill>
                <a:latin typeface="Times New Roman" panose="02020603050405020304" pitchFamily="18" charset="0"/>
                <a:sym typeface="Times New Roman" panose="02020603050405020304" pitchFamily="18" charset="0"/>
              </a:rPr>
              <a:t>·to bring about the disorder		</a:t>
            </a:r>
            <a:r>
              <a:rPr lang="zh-CN" altLang="en-US" sz="2400">
                <a:solidFill>
                  <a:srgbClr val="000000"/>
                </a:solidFill>
                <a:latin typeface="Times New Roman" panose="02020603050405020304" pitchFamily="18" charset="0"/>
                <a:sym typeface="Times New Roman" panose="02020603050405020304" pitchFamily="18" charset="0"/>
              </a:rPr>
              <a:t>造成混乱</a:t>
            </a:r>
            <a:r>
              <a:rPr lang="en-US" altLang="zh-CN" sz="2400">
                <a:solidFill>
                  <a:srgbClr val="000000"/>
                </a:solidFill>
                <a:latin typeface="Times New Roman" panose="02020603050405020304" pitchFamily="18" charset="0"/>
                <a:sym typeface="Times New Roman" panose="02020603050405020304" pitchFamily="18" charset="0"/>
              </a:rPr>
              <a:t> </a:t>
            </a:r>
            <a:endParaRPr lang="zh-CN" altLang="en-US" sz="2400">
              <a:solidFill>
                <a:srgbClr val="000000"/>
              </a:solidFill>
              <a:latin typeface="Times New Roman" panose="02020603050405020304" pitchFamily="18" charset="0"/>
              <a:sym typeface="Times New Roman" panose="02020603050405020304" pitchFamily="18" charset="0"/>
            </a:endParaRPr>
          </a:p>
          <a:p>
            <a:r>
              <a:rPr lang="en-US" altLang="zh-CN" sz="2400">
                <a:solidFill>
                  <a:srgbClr val="000000"/>
                </a:solidFill>
                <a:latin typeface="Times New Roman" panose="02020603050405020304" pitchFamily="18" charset="0"/>
                <a:sym typeface="Times New Roman" panose="02020603050405020304" pitchFamily="18" charset="0"/>
              </a:rPr>
              <a:t>·to have sustainable development	</a:t>
            </a:r>
            <a:r>
              <a:rPr lang="zh-CN" altLang="en-US" sz="2400">
                <a:solidFill>
                  <a:srgbClr val="000000"/>
                </a:solidFill>
                <a:latin typeface="Times New Roman" panose="02020603050405020304" pitchFamily="18" charset="0"/>
                <a:sym typeface="Times New Roman" panose="02020603050405020304" pitchFamily="18" charset="0"/>
              </a:rPr>
              <a:t>可持续发展</a:t>
            </a:r>
          </a:p>
          <a:p>
            <a:r>
              <a:rPr lang="en-US" altLang="zh-CN" sz="2400">
                <a:solidFill>
                  <a:srgbClr val="000000"/>
                </a:solidFill>
                <a:latin typeface="Times New Roman" panose="02020603050405020304" pitchFamily="18" charset="0"/>
                <a:sym typeface="Times New Roman" panose="02020603050405020304" pitchFamily="18" charset="0"/>
              </a:rPr>
              <a:t>·to raise people’s environmental awareness     </a:t>
            </a:r>
            <a:r>
              <a:rPr lang="zh-CN" altLang="en-US" sz="2800">
                <a:solidFill>
                  <a:srgbClr val="000000"/>
                </a:solidFill>
                <a:latin typeface="Times New Roman" panose="02020603050405020304" pitchFamily="18" charset="0"/>
                <a:sym typeface="Times New Roman" panose="02020603050405020304" pitchFamily="18" charset="0"/>
              </a:rPr>
              <a:t>提高人们的环保意识</a:t>
            </a:r>
          </a:p>
          <a:p>
            <a:endParaRPr lang="zh-CN" altLang="en-US" sz="2800">
              <a:solidFill>
                <a:srgbClr val="000000"/>
              </a:solidFill>
              <a:sym typeface="Arial" panose="020B0604020202020204" pitchFamily="34" charset="0"/>
            </a:endParaRPr>
          </a:p>
        </p:txBody>
      </p:sp>
      <p:sp>
        <p:nvSpPr>
          <p:cNvPr id="102404" name="标题 1">
            <a:extLst>
              <a:ext uri="{FF2B5EF4-FFF2-40B4-BE49-F238E27FC236}">
                <a16:creationId xmlns:a16="http://schemas.microsoft.com/office/drawing/2014/main" id="{71B57360-1005-4F5C-AA00-F0EA21820BFF}"/>
              </a:ext>
            </a:extLst>
          </p:cNvPr>
          <p:cNvSpPr>
            <a:spLocks noChangeArrowheads="1"/>
          </p:cNvSpPr>
          <p:nvPr/>
        </p:nvSpPr>
        <p:spPr bwMode="auto">
          <a:xfrm>
            <a:off x="8462963" y="2187575"/>
            <a:ext cx="404495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zh-CN" sz="36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2 </a:t>
            </a:r>
            <a:r>
              <a:rPr lang="zh-CN" altLang="en-US" sz="36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短语优先</a:t>
            </a:r>
            <a:br>
              <a:rPr lang="zh-CN" altLang="en-US" sz="36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3600" b="1" i="1">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2405" name="直接连接符 7">
            <a:extLst>
              <a:ext uri="{FF2B5EF4-FFF2-40B4-BE49-F238E27FC236}">
                <a16:creationId xmlns:a16="http://schemas.microsoft.com/office/drawing/2014/main" id="{0AD7FA99-3E45-42E7-884B-BC9023D5CEBF}"/>
              </a:ext>
            </a:extLst>
          </p:cNvPr>
          <p:cNvSpPr>
            <a:spLocks noChangeShapeType="1"/>
          </p:cNvSpPr>
          <p:nvPr/>
        </p:nvSpPr>
        <p:spPr bwMode="auto">
          <a:xfrm flipV="1">
            <a:off x="157163" y="1671638"/>
            <a:ext cx="6151562" cy="14287"/>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2406" name="直接连接符 8">
            <a:extLst>
              <a:ext uri="{FF2B5EF4-FFF2-40B4-BE49-F238E27FC236}">
                <a16:creationId xmlns:a16="http://schemas.microsoft.com/office/drawing/2014/main" id="{B519B536-2064-4620-AF3B-D3076AD71A0A}"/>
              </a:ext>
            </a:extLst>
          </p:cNvPr>
          <p:cNvSpPr>
            <a:spLocks noChangeShapeType="1"/>
          </p:cNvSpPr>
          <p:nvPr/>
        </p:nvSpPr>
        <p:spPr bwMode="auto">
          <a:xfrm flipV="1">
            <a:off x="157163" y="2363788"/>
            <a:ext cx="6151562" cy="14287"/>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2407" name="直接连接符 9">
            <a:extLst>
              <a:ext uri="{FF2B5EF4-FFF2-40B4-BE49-F238E27FC236}">
                <a16:creationId xmlns:a16="http://schemas.microsoft.com/office/drawing/2014/main" id="{780268FC-789F-438F-9E6E-51F01F174C5A}"/>
              </a:ext>
            </a:extLst>
          </p:cNvPr>
          <p:cNvSpPr>
            <a:spLocks noChangeShapeType="1"/>
          </p:cNvSpPr>
          <p:nvPr/>
        </p:nvSpPr>
        <p:spPr bwMode="auto">
          <a:xfrm flipV="1">
            <a:off x="157163" y="4232275"/>
            <a:ext cx="6151562" cy="12700"/>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2408" name="直接连接符 10">
            <a:extLst>
              <a:ext uri="{FF2B5EF4-FFF2-40B4-BE49-F238E27FC236}">
                <a16:creationId xmlns:a16="http://schemas.microsoft.com/office/drawing/2014/main" id="{8E6EDE97-3DEC-45E1-8E5A-F53928553819}"/>
              </a:ext>
            </a:extLst>
          </p:cNvPr>
          <p:cNvSpPr>
            <a:spLocks noChangeShapeType="1"/>
          </p:cNvSpPr>
          <p:nvPr/>
        </p:nvSpPr>
        <p:spPr bwMode="auto">
          <a:xfrm flipV="1">
            <a:off x="157163" y="4951413"/>
            <a:ext cx="6151562" cy="12700"/>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2409" name="直接连接符 11">
            <a:extLst>
              <a:ext uri="{FF2B5EF4-FFF2-40B4-BE49-F238E27FC236}">
                <a16:creationId xmlns:a16="http://schemas.microsoft.com/office/drawing/2014/main" id="{158C88CC-A3E1-4B58-8FA9-583131209130}"/>
              </a:ext>
            </a:extLst>
          </p:cNvPr>
          <p:cNvSpPr>
            <a:spLocks noChangeShapeType="1"/>
          </p:cNvSpPr>
          <p:nvPr/>
        </p:nvSpPr>
        <p:spPr bwMode="auto">
          <a:xfrm flipV="1">
            <a:off x="157163" y="5343525"/>
            <a:ext cx="6151562" cy="12700"/>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2410" name="直接连接符 12">
            <a:extLst>
              <a:ext uri="{FF2B5EF4-FFF2-40B4-BE49-F238E27FC236}">
                <a16:creationId xmlns:a16="http://schemas.microsoft.com/office/drawing/2014/main" id="{A8656F34-F5DA-4CBA-9F38-53687BD10E7F}"/>
              </a:ext>
            </a:extLst>
          </p:cNvPr>
          <p:cNvSpPr>
            <a:spLocks noChangeShapeType="1"/>
          </p:cNvSpPr>
          <p:nvPr/>
        </p:nvSpPr>
        <p:spPr bwMode="auto">
          <a:xfrm flipV="1">
            <a:off x="196850" y="5683250"/>
            <a:ext cx="6151563" cy="12700"/>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2411" name="直接连接符 13">
            <a:extLst>
              <a:ext uri="{FF2B5EF4-FFF2-40B4-BE49-F238E27FC236}">
                <a16:creationId xmlns:a16="http://schemas.microsoft.com/office/drawing/2014/main" id="{F740F284-2657-4FFA-8DAD-2F7FCA6AE93E}"/>
              </a:ext>
            </a:extLst>
          </p:cNvPr>
          <p:cNvSpPr>
            <a:spLocks noChangeShapeType="1"/>
          </p:cNvSpPr>
          <p:nvPr/>
        </p:nvSpPr>
        <p:spPr bwMode="auto">
          <a:xfrm flipV="1">
            <a:off x="157163" y="6100763"/>
            <a:ext cx="6151562" cy="12700"/>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0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40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240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240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24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2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5">
            <a:extLst>
              <a:ext uri="{FF2B5EF4-FFF2-40B4-BE49-F238E27FC236}">
                <a16:creationId xmlns:a16="http://schemas.microsoft.com/office/drawing/2014/main" id="{9D36D5B3-0AC2-4353-913F-B8573EE6CAC3}"/>
              </a:ext>
            </a:extLst>
          </p:cNvPr>
          <p:cNvSpPr>
            <a:spLocks noGrp="1"/>
          </p:cNvSpPr>
          <p:nvPr>
            <p:ph type="sldNum" sz="quarter" idx="12"/>
          </p:nvPr>
        </p:nvSpPr>
        <p:spPr/>
        <p:txBody>
          <a:bodyPr/>
          <a:lstStyle/>
          <a:p>
            <a:fld id="{6CCBD4B9-5205-4FAA-B92A-BF27E771A522}" type="slidenum">
              <a:rPr lang="zh-CN" altLang="en-US"/>
              <a:pPr/>
              <a:t>99</a:t>
            </a:fld>
            <a:endParaRPr lang="zh-CN" altLang="en-US" sz="1800">
              <a:solidFill>
                <a:schemeClr val="tx1"/>
              </a:solidFill>
            </a:endParaRPr>
          </a:p>
        </p:txBody>
      </p:sp>
      <p:pic>
        <p:nvPicPr>
          <p:cNvPr id="103426" name="图片 6">
            <a:extLst>
              <a:ext uri="{FF2B5EF4-FFF2-40B4-BE49-F238E27FC236}">
                <a16:creationId xmlns:a16="http://schemas.microsoft.com/office/drawing/2014/main" id="{7C3F7290-296C-4EF0-8A43-E68118DCF9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763" y="231775"/>
            <a:ext cx="1155700"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TextBox 1">
            <a:extLst>
              <a:ext uri="{FF2B5EF4-FFF2-40B4-BE49-F238E27FC236}">
                <a16:creationId xmlns:a16="http://schemas.microsoft.com/office/drawing/2014/main" id="{347A993C-5751-49C5-8EBC-3D5F50701F2B}"/>
              </a:ext>
            </a:extLst>
          </p:cNvPr>
          <p:cNvSpPr>
            <a:spLocks noChangeArrowheads="1"/>
          </p:cNvSpPr>
          <p:nvPr/>
        </p:nvSpPr>
        <p:spPr bwMode="auto">
          <a:xfrm>
            <a:off x="-1588" y="0"/>
            <a:ext cx="12193588" cy="66786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400">
                <a:solidFill>
                  <a:srgbClr val="000000"/>
                </a:solidFill>
                <a:latin typeface="Times New Roman" panose="02020603050405020304" pitchFamily="18" charset="0"/>
                <a:sym typeface="Times New Roman" panose="02020603050405020304" pitchFamily="18" charset="0"/>
              </a:rPr>
              <a:t> </a:t>
            </a:r>
            <a:r>
              <a:rPr lang="zh-CN" altLang="en-US" sz="2400">
                <a:solidFill>
                  <a:srgbClr val="000000"/>
                </a:solidFill>
                <a:latin typeface="Times New Roman" panose="02020603050405020304" pitchFamily="18" charset="0"/>
                <a:sym typeface="Times New Roman" panose="02020603050405020304" pitchFamily="18" charset="0"/>
              </a:rPr>
              <a:t>（</a:t>
            </a:r>
            <a:r>
              <a:rPr lang="en-US" altLang="zh-CN" sz="2400">
                <a:solidFill>
                  <a:srgbClr val="000000"/>
                </a:solidFill>
                <a:latin typeface="Times New Roman" panose="02020603050405020304" pitchFamily="18" charset="0"/>
                <a:sym typeface="Times New Roman" panose="02020603050405020304" pitchFamily="18" charset="0"/>
              </a:rPr>
              <a:t>4</a:t>
            </a:r>
            <a:r>
              <a:rPr lang="zh-CN" altLang="en-US" sz="2400">
                <a:solidFill>
                  <a:srgbClr val="000000"/>
                </a:solidFill>
                <a:latin typeface="Times New Roman" panose="02020603050405020304" pitchFamily="18" charset="0"/>
                <a:sym typeface="Times New Roman" panose="02020603050405020304" pitchFamily="18" charset="0"/>
              </a:rPr>
              <a:t>）感观与思维活动</a:t>
            </a:r>
            <a:r>
              <a:rPr lang="en-US" altLang="zh-CN" sz="2400">
                <a:solidFill>
                  <a:srgbClr val="000000"/>
                </a:solidFill>
                <a:latin typeface="Times New Roman" panose="02020603050405020304" pitchFamily="18" charset="0"/>
                <a:sym typeface="Times New Roman" panose="02020603050405020304" pitchFamily="18" charset="0"/>
              </a:rPr>
              <a:t> </a:t>
            </a:r>
            <a:endParaRPr lang="zh-CN" altLang="en-US" sz="2400">
              <a:solidFill>
                <a:srgbClr val="000000"/>
              </a:solidFill>
              <a:latin typeface="Times New Roman" panose="02020603050405020304" pitchFamily="18" charset="0"/>
              <a:sym typeface="Times New Roman" panose="02020603050405020304" pitchFamily="18" charset="0"/>
            </a:endParaRPr>
          </a:p>
          <a:p>
            <a:r>
              <a:rPr lang="en-US" altLang="zh-CN" sz="2400">
                <a:solidFill>
                  <a:srgbClr val="000000"/>
                </a:solidFill>
                <a:latin typeface="Times New Roman" panose="02020603050405020304" pitchFamily="18" charset="0"/>
                <a:sym typeface="Times New Roman" panose="02020603050405020304" pitchFamily="18" charset="0"/>
              </a:rPr>
              <a:t>·to catch sight of … 			</a:t>
            </a:r>
            <a:r>
              <a:rPr lang="zh-CN" altLang="en-US" sz="2400">
                <a:solidFill>
                  <a:srgbClr val="000000"/>
                </a:solidFill>
                <a:latin typeface="Times New Roman" panose="02020603050405020304" pitchFamily="18" charset="0"/>
                <a:sym typeface="Times New Roman" panose="02020603050405020304" pitchFamily="18" charset="0"/>
              </a:rPr>
              <a:t>看见</a:t>
            </a:r>
          </a:p>
          <a:p>
            <a:r>
              <a:rPr lang="en-US" altLang="zh-CN" sz="2400">
                <a:solidFill>
                  <a:srgbClr val="000000"/>
                </a:solidFill>
                <a:latin typeface="Times New Roman" panose="02020603050405020304" pitchFamily="18" charset="0"/>
                <a:sym typeface="Times New Roman" panose="02020603050405020304" pitchFamily="18" charset="0"/>
              </a:rPr>
              <a:t>·to see / hear sb do (doing) 		</a:t>
            </a:r>
            <a:r>
              <a:rPr lang="zh-CN" altLang="en-US" sz="2400">
                <a:solidFill>
                  <a:srgbClr val="000000"/>
                </a:solidFill>
                <a:latin typeface="Times New Roman" panose="02020603050405020304" pitchFamily="18" charset="0"/>
                <a:sym typeface="Times New Roman" panose="02020603050405020304" pitchFamily="18" charset="0"/>
              </a:rPr>
              <a:t>看到</a:t>
            </a:r>
            <a:r>
              <a:rPr lang="en-US" altLang="zh-CN" sz="2400">
                <a:solidFill>
                  <a:srgbClr val="000000"/>
                </a:solidFill>
                <a:latin typeface="Times New Roman" panose="02020603050405020304" pitchFamily="18" charset="0"/>
                <a:sym typeface="Times New Roman" panose="02020603050405020304" pitchFamily="18" charset="0"/>
              </a:rPr>
              <a:t> / </a:t>
            </a:r>
            <a:r>
              <a:rPr lang="zh-CN" altLang="en-US" sz="2400">
                <a:solidFill>
                  <a:srgbClr val="000000"/>
                </a:solidFill>
                <a:latin typeface="Times New Roman" panose="02020603050405020304" pitchFamily="18" charset="0"/>
                <a:sym typeface="Times New Roman" panose="02020603050405020304" pitchFamily="18" charset="0"/>
              </a:rPr>
              <a:t>听到某人（正在）做</a:t>
            </a:r>
            <a:r>
              <a:rPr lang="en-US" altLang="zh-CN" sz="2400">
                <a:solidFill>
                  <a:srgbClr val="000000"/>
                </a:solidFill>
                <a:latin typeface="Times New Roman" panose="02020603050405020304" pitchFamily="18" charset="0"/>
                <a:sym typeface="Times New Roman" panose="02020603050405020304" pitchFamily="18" charset="0"/>
              </a:rPr>
              <a:t>…</a:t>
            </a:r>
            <a:endParaRPr lang="zh-CN" altLang="en-US" sz="2400">
              <a:solidFill>
                <a:srgbClr val="000000"/>
              </a:solidFill>
              <a:latin typeface="Times New Roman" panose="02020603050405020304" pitchFamily="18" charset="0"/>
              <a:sym typeface="Times New Roman" panose="02020603050405020304" pitchFamily="18" charset="0"/>
            </a:endParaRPr>
          </a:p>
          <a:p>
            <a:r>
              <a:rPr lang="en-US" altLang="zh-CN" sz="2400">
                <a:solidFill>
                  <a:srgbClr val="000000"/>
                </a:solidFill>
                <a:latin typeface="Times New Roman" panose="02020603050405020304" pitchFamily="18" charset="0"/>
                <a:sym typeface="Times New Roman" panose="02020603050405020304" pitchFamily="18" charset="0"/>
              </a:rPr>
              <a:t>·to take notice of … 			</a:t>
            </a:r>
            <a:r>
              <a:rPr lang="zh-CN" altLang="en-US" sz="2400">
                <a:solidFill>
                  <a:srgbClr val="000000"/>
                </a:solidFill>
                <a:latin typeface="Times New Roman" panose="02020603050405020304" pitchFamily="18" charset="0"/>
                <a:sym typeface="Times New Roman" panose="02020603050405020304" pitchFamily="18" charset="0"/>
              </a:rPr>
              <a:t>注意到</a:t>
            </a:r>
            <a:r>
              <a:rPr lang="en-US" altLang="zh-CN" sz="2400">
                <a:solidFill>
                  <a:srgbClr val="000000"/>
                </a:solidFill>
                <a:latin typeface="Times New Roman" panose="02020603050405020304" pitchFamily="18" charset="0"/>
                <a:sym typeface="Times New Roman" panose="02020603050405020304" pitchFamily="18" charset="0"/>
              </a:rPr>
              <a:t>   </a:t>
            </a:r>
          </a:p>
          <a:p>
            <a:r>
              <a:rPr lang="en-US" altLang="zh-CN" sz="2400">
                <a:solidFill>
                  <a:srgbClr val="000000"/>
                </a:solidFill>
                <a:latin typeface="Times New Roman" panose="02020603050405020304" pitchFamily="18" charset="0"/>
                <a:sym typeface="Times New Roman" panose="02020603050405020304" pitchFamily="18" charset="0"/>
              </a:rPr>
              <a:t>·to take…into consideration / account</a:t>
            </a:r>
            <a:r>
              <a:rPr lang="zh-CN" altLang="en-US" sz="2400">
                <a:solidFill>
                  <a:srgbClr val="000000"/>
                </a:solidFill>
                <a:latin typeface="Times New Roman" panose="02020603050405020304" pitchFamily="18" charset="0"/>
                <a:sym typeface="Times New Roman" panose="02020603050405020304" pitchFamily="18" charset="0"/>
              </a:rPr>
              <a:t>考虑到</a:t>
            </a:r>
          </a:p>
          <a:p>
            <a:r>
              <a:rPr lang="en-US" altLang="zh-CN" sz="2400">
                <a:solidFill>
                  <a:srgbClr val="000000"/>
                </a:solidFill>
                <a:latin typeface="Times New Roman" panose="02020603050405020304" pitchFamily="18" charset="0"/>
                <a:sym typeface="Times New Roman" panose="02020603050405020304" pitchFamily="18" charset="0"/>
              </a:rPr>
              <a:t>·to have a good understanding of … 	</a:t>
            </a:r>
            <a:r>
              <a:rPr lang="zh-CN" altLang="en-US" sz="2400">
                <a:solidFill>
                  <a:srgbClr val="000000"/>
                </a:solidFill>
                <a:latin typeface="Times New Roman" panose="02020603050405020304" pitchFamily="18" charset="0"/>
                <a:sym typeface="Times New Roman" panose="02020603050405020304" pitchFamily="18" charset="0"/>
              </a:rPr>
              <a:t>对</a:t>
            </a:r>
            <a:r>
              <a:rPr lang="en-US" altLang="zh-CN" sz="2400">
                <a:solidFill>
                  <a:srgbClr val="000000"/>
                </a:solidFill>
                <a:latin typeface="Times New Roman" panose="02020603050405020304" pitchFamily="18" charset="0"/>
                <a:sym typeface="Times New Roman" panose="02020603050405020304" pitchFamily="18" charset="0"/>
              </a:rPr>
              <a:t>…</a:t>
            </a:r>
            <a:r>
              <a:rPr lang="zh-CN" altLang="en-US" sz="2400">
                <a:solidFill>
                  <a:srgbClr val="000000"/>
                </a:solidFill>
                <a:latin typeface="Times New Roman" panose="02020603050405020304" pitchFamily="18" charset="0"/>
                <a:sym typeface="Times New Roman" panose="02020603050405020304" pitchFamily="18" charset="0"/>
              </a:rPr>
              <a:t>很了解</a:t>
            </a:r>
          </a:p>
          <a:p>
            <a:r>
              <a:rPr lang="en-US" altLang="zh-CN" sz="2400">
                <a:solidFill>
                  <a:srgbClr val="000000"/>
                </a:solidFill>
                <a:latin typeface="Times New Roman" panose="02020603050405020304" pitchFamily="18" charset="0"/>
                <a:sym typeface="Times New Roman" panose="02020603050405020304" pitchFamily="18" charset="0"/>
              </a:rPr>
              <a:t>·to consider / regard … to be … 	</a:t>
            </a:r>
            <a:r>
              <a:rPr lang="zh-CN" altLang="en-US" sz="2400">
                <a:solidFill>
                  <a:srgbClr val="000000"/>
                </a:solidFill>
                <a:latin typeface="Times New Roman" panose="02020603050405020304" pitchFamily="18" charset="0"/>
                <a:sym typeface="Times New Roman" panose="02020603050405020304" pitchFamily="18" charset="0"/>
              </a:rPr>
              <a:t>认为</a:t>
            </a:r>
            <a:r>
              <a:rPr lang="en-US" altLang="zh-CN" sz="2400">
                <a:solidFill>
                  <a:srgbClr val="000000"/>
                </a:solidFill>
                <a:latin typeface="Times New Roman" panose="02020603050405020304" pitchFamily="18" charset="0"/>
                <a:sym typeface="Times New Roman" panose="02020603050405020304" pitchFamily="18" charset="0"/>
              </a:rPr>
              <a:t> </a:t>
            </a:r>
          </a:p>
          <a:p>
            <a:r>
              <a:rPr lang="en-US" altLang="zh-CN" sz="2400">
                <a:solidFill>
                  <a:srgbClr val="000000"/>
                </a:solidFill>
                <a:latin typeface="Times New Roman" panose="02020603050405020304" pitchFamily="18" charset="0"/>
                <a:sym typeface="Times New Roman" panose="02020603050405020304" pitchFamily="18" charset="0"/>
              </a:rPr>
              <a:t>·to come to know…			</a:t>
            </a:r>
            <a:r>
              <a:rPr lang="zh-CN" altLang="en-US" sz="2400">
                <a:solidFill>
                  <a:srgbClr val="000000"/>
                </a:solidFill>
                <a:latin typeface="Times New Roman" panose="02020603050405020304" pitchFamily="18" charset="0"/>
                <a:sym typeface="Times New Roman" panose="02020603050405020304" pitchFamily="18" charset="0"/>
              </a:rPr>
              <a:t>开始了解到</a:t>
            </a:r>
          </a:p>
          <a:p>
            <a:r>
              <a:rPr lang="en-US" altLang="zh-CN" sz="2400">
                <a:solidFill>
                  <a:srgbClr val="000000"/>
                </a:solidFill>
                <a:latin typeface="Times New Roman" panose="02020603050405020304" pitchFamily="18" charset="0"/>
                <a:sym typeface="Times New Roman" panose="02020603050405020304" pitchFamily="18" charset="0"/>
              </a:rPr>
              <a:t>·to realize that … 			</a:t>
            </a:r>
            <a:r>
              <a:rPr lang="zh-CN" altLang="en-US" sz="2400">
                <a:solidFill>
                  <a:srgbClr val="000000"/>
                </a:solidFill>
                <a:latin typeface="Times New Roman" panose="02020603050405020304" pitchFamily="18" charset="0"/>
                <a:sym typeface="Times New Roman" panose="02020603050405020304" pitchFamily="18" charset="0"/>
              </a:rPr>
              <a:t>意识到</a:t>
            </a:r>
            <a:r>
              <a:rPr lang="en-US" altLang="zh-CN" sz="2400">
                <a:solidFill>
                  <a:srgbClr val="000000"/>
                </a:solidFill>
                <a:latin typeface="Times New Roman" panose="02020603050405020304" pitchFamily="18" charset="0"/>
                <a:sym typeface="Times New Roman" panose="02020603050405020304" pitchFamily="18" charset="0"/>
              </a:rPr>
              <a:t>   </a:t>
            </a:r>
          </a:p>
          <a:p>
            <a:r>
              <a:rPr lang="en-US" altLang="zh-CN" sz="2400">
                <a:solidFill>
                  <a:srgbClr val="000000"/>
                </a:solidFill>
                <a:latin typeface="Times New Roman" panose="02020603050405020304" pitchFamily="18" charset="0"/>
                <a:sym typeface="Times New Roman" panose="02020603050405020304" pitchFamily="18" charset="0"/>
              </a:rPr>
              <a:t>·to be filled with joy			</a:t>
            </a:r>
            <a:r>
              <a:rPr lang="zh-CN" altLang="en-US" sz="2400">
                <a:solidFill>
                  <a:srgbClr val="000000"/>
                </a:solidFill>
                <a:latin typeface="Times New Roman" panose="02020603050405020304" pitchFamily="18" charset="0"/>
                <a:sym typeface="Times New Roman" panose="02020603050405020304" pitchFamily="18" charset="0"/>
              </a:rPr>
              <a:t>充满喜悦</a:t>
            </a:r>
            <a:r>
              <a:rPr lang="en-US" altLang="zh-CN" sz="2400">
                <a:solidFill>
                  <a:srgbClr val="000000"/>
                </a:solidFill>
                <a:latin typeface="Times New Roman" panose="02020603050405020304" pitchFamily="18" charset="0"/>
                <a:sym typeface="Times New Roman" panose="02020603050405020304" pitchFamily="18" charset="0"/>
              </a:rPr>
              <a:t> </a:t>
            </a:r>
            <a:endParaRPr lang="zh-CN" altLang="en-US" sz="2400">
              <a:solidFill>
                <a:srgbClr val="000000"/>
              </a:solidFill>
              <a:latin typeface="Times New Roman" panose="02020603050405020304" pitchFamily="18" charset="0"/>
              <a:sym typeface="Times New Roman" panose="02020603050405020304" pitchFamily="18" charset="0"/>
            </a:endParaRPr>
          </a:p>
          <a:p>
            <a:r>
              <a:rPr lang="en-US" altLang="zh-CN" sz="2400">
                <a:solidFill>
                  <a:srgbClr val="000000"/>
                </a:solidFill>
                <a:latin typeface="Times New Roman" panose="02020603050405020304" pitchFamily="18" charset="0"/>
                <a:sym typeface="Times New Roman" panose="02020603050405020304" pitchFamily="18" charset="0"/>
              </a:rPr>
              <a:t>·be tired of </a:t>
            </a:r>
            <a:r>
              <a:rPr lang="zh-CN" altLang="en-US" sz="2400">
                <a:solidFill>
                  <a:srgbClr val="000000"/>
                </a:solidFill>
                <a:latin typeface="Times New Roman" panose="02020603050405020304" pitchFamily="18" charset="0"/>
                <a:sym typeface="Times New Roman" panose="02020603050405020304" pitchFamily="18" charset="0"/>
              </a:rPr>
              <a:t>厌烦</a:t>
            </a:r>
          </a:p>
          <a:p>
            <a:r>
              <a:rPr lang="en-US" altLang="zh-CN" sz="2400">
                <a:solidFill>
                  <a:srgbClr val="000000"/>
                </a:solidFill>
                <a:latin typeface="Times New Roman" panose="02020603050405020304" pitchFamily="18" charset="0"/>
                <a:sym typeface="Times New Roman" panose="02020603050405020304" pitchFamily="18" charset="0"/>
              </a:rPr>
              <a:t>·to be delighted / to take delight / to take a pleasure in doing… </a:t>
            </a:r>
            <a:r>
              <a:rPr lang="zh-CN" altLang="en-US" sz="2400">
                <a:solidFill>
                  <a:srgbClr val="000000"/>
                </a:solidFill>
                <a:latin typeface="Times New Roman" panose="02020603050405020304" pitchFamily="18" charset="0"/>
                <a:sym typeface="Times New Roman" panose="02020603050405020304" pitchFamily="18" charset="0"/>
              </a:rPr>
              <a:t>以</a:t>
            </a:r>
            <a:r>
              <a:rPr lang="en-US" altLang="zh-CN" sz="2400">
                <a:solidFill>
                  <a:srgbClr val="000000"/>
                </a:solidFill>
                <a:latin typeface="Times New Roman" panose="02020603050405020304" pitchFamily="18" charset="0"/>
                <a:sym typeface="Times New Roman" panose="02020603050405020304" pitchFamily="18" charset="0"/>
              </a:rPr>
              <a:t>…</a:t>
            </a:r>
            <a:r>
              <a:rPr lang="zh-CN" altLang="en-US" sz="2400">
                <a:solidFill>
                  <a:srgbClr val="000000"/>
                </a:solidFill>
                <a:latin typeface="Times New Roman" panose="02020603050405020304" pitchFamily="18" charset="0"/>
                <a:sym typeface="Times New Roman" panose="02020603050405020304" pitchFamily="18" charset="0"/>
              </a:rPr>
              <a:t>为乐</a:t>
            </a:r>
            <a:r>
              <a:rPr lang="en-US" altLang="zh-CN" sz="2400">
                <a:solidFill>
                  <a:srgbClr val="000000"/>
                </a:solidFill>
                <a:latin typeface="Times New Roman" panose="02020603050405020304" pitchFamily="18" charset="0"/>
                <a:sym typeface="Times New Roman" panose="02020603050405020304" pitchFamily="18" charset="0"/>
              </a:rPr>
              <a:t>      </a:t>
            </a:r>
            <a:endParaRPr lang="zh-CN" altLang="en-US" sz="2400">
              <a:solidFill>
                <a:srgbClr val="000000"/>
              </a:solidFill>
              <a:latin typeface="Times New Roman" panose="02020603050405020304" pitchFamily="18" charset="0"/>
              <a:sym typeface="Times New Roman" panose="02020603050405020304" pitchFamily="18" charset="0"/>
            </a:endParaRPr>
          </a:p>
          <a:p>
            <a:r>
              <a:rPr lang="en-US" altLang="zh-CN" sz="2400">
                <a:solidFill>
                  <a:srgbClr val="000000"/>
                </a:solidFill>
                <a:latin typeface="Times New Roman" panose="02020603050405020304" pitchFamily="18" charset="0"/>
                <a:sym typeface="Times New Roman" panose="02020603050405020304" pitchFamily="18" charset="0"/>
              </a:rPr>
              <a:t>·to be worried / upset / concerned about…	</a:t>
            </a:r>
            <a:r>
              <a:rPr lang="zh-CN" altLang="en-US" sz="2400">
                <a:solidFill>
                  <a:srgbClr val="000000"/>
                </a:solidFill>
                <a:latin typeface="Times New Roman" panose="02020603050405020304" pitchFamily="18" charset="0"/>
                <a:sym typeface="Times New Roman" panose="02020603050405020304" pitchFamily="18" charset="0"/>
              </a:rPr>
              <a:t>对</a:t>
            </a:r>
            <a:r>
              <a:rPr lang="en-US" altLang="zh-CN" sz="2400">
                <a:solidFill>
                  <a:srgbClr val="000000"/>
                </a:solidFill>
                <a:latin typeface="Times New Roman" panose="02020603050405020304" pitchFamily="18" charset="0"/>
                <a:sym typeface="Times New Roman" panose="02020603050405020304" pitchFamily="18" charset="0"/>
              </a:rPr>
              <a:t>…</a:t>
            </a:r>
            <a:r>
              <a:rPr lang="zh-CN" altLang="en-US" sz="2400">
                <a:solidFill>
                  <a:srgbClr val="000000"/>
                </a:solidFill>
                <a:latin typeface="Times New Roman" panose="02020603050405020304" pitchFamily="18" charset="0"/>
                <a:sym typeface="Times New Roman" panose="02020603050405020304" pitchFamily="18" charset="0"/>
              </a:rPr>
              <a:t>担忧</a:t>
            </a:r>
          </a:p>
          <a:p>
            <a:r>
              <a:rPr lang="en-US" altLang="zh-CN" sz="2400">
                <a:solidFill>
                  <a:srgbClr val="000000"/>
                </a:solidFill>
                <a:latin typeface="Times New Roman" panose="02020603050405020304" pitchFamily="18" charset="0"/>
                <a:sym typeface="Times New Roman" panose="02020603050405020304" pitchFamily="18" charset="0"/>
              </a:rPr>
              <a:t>·to feel excited about…		</a:t>
            </a:r>
            <a:r>
              <a:rPr lang="zh-CN" altLang="en-US" sz="2400">
                <a:solidFill>
                  <a:srgbClr val="000000"/>
                </a:solidFill>
                <a:latin typeface="Times New Roman" panose="02020603050405020304" pitchFamily="18" charset="0"/>
                <a:sym typeface="Times New Roman" panose="02020603050405020304" pitchFamily="18" charset="0"/>
              </a:rPr>
              <a:t>对</a:t>
            </a:r>
            <a:r>
              <a:rPr lang="en-US" altLang="zh-CN" sz="2400">
                <a:solidFill>
                  <a:srgbClr val="000000"/>
                </a:solidFill>
                <a:latin typeface="Times New Roman" panose="02020603050405020304" pitchFamily="18" charset="0"/>
                <a:sym typeface="Times New Roman" panose="02020603050405020304" pitchFamily="18" charset="0"/>
              </a:rPr>
              <a:t>…</a:t>
            </a:r>
            <a:r>
              <a:rPr lang="zh-CN" altLang="en-US" sz="2400">
                <a:solidFill>
                  <a:srgbClr val="000000"/>
                </a:solidFill>
                <a:latin typeface="Times New Roman" panose="02020603050405020304" pitchFamily="18" charset="0"/>
                <a:sym typeface="Times New Roman" panose="02020603050405020304" pitchFamily="18" charset="0"/>
              </a:rPr>
              <a:t>感到兴奋</a:t>
            </a:r>
          </a:p>
          <a:p>
            <a:r>
              <a:rPr lang="en-US" altLang="zh-CN" sz="2400">
                <a:solidFill>
                  <a:srgbClr val="000000"/>
                </a:solidFill>
                <a:latin typeface="Times New Roman" panose="02020603050405020304" pitchFamily="18" charset="0"/>
                <a:sym typeface="Times New Roman" panose="02020603050405020304" pitchFamily="18" charset="0"/>
              </a:rPr>
              <a:t>·to feel surprised /shocked / astonished at …</a:t>
            </a:r>
            <a:r>
              <a:rPr lang="zh-CN" altLang="en-US" sz="2400">
                <a:solidFill>
                  <a:srgbClr val="000000"/>
                </a:solidFill>
                <a:latin typeface="Times New Roman" panose="02020603050405020304" pitchFamily="18" charset="0"/>
                <a:sym typeface="Times New Roman" panose="02020603050405020304" pitchFamily="18" charset="0"/>
              </a:rPr>
              <a:t>对</a:t>
            </a:r>
            <a:r>
              <a:rPr lang="en-US" altLang="zh-CN" sz="2400">
                <a:solidFill>
                  <a:srgbClr val="000000"/>
                </a:solidFill>
                <a:latin typeface="Times New Roman" panose="02020603050405020304" pitchFamily="18" charset="0"/>
                <a:sym typeface="Times New Roman" panose="02020603050405020304" pitchFamily="18" charset="0"/>
              </a:rPr>
              <a:t>…</a:t>
            </a:r>
            <a:r>
              <a:rPr lang="zh-CN" altLang="en-US" sz="2400">
                <a:solidFill>
                  <a:srgbClr val="000000"/>
                </a:solidFill>
                <a:latin typeface="Times New Roman" panose="02020603050405020304" pitchFamily="18" charset="0"/>
                <a:sym typeface="Times New Roman" panose="02020603050405020304" pitchFamily="18" charset="0"/>
              </a:rPr>
              <a:t>感到吃惊</a:t>
            </a:r>
            <a:r>
              <a:rPr lang="en-US" altLang="zh-CN" sz="2400">
                <a:solidFill>
                  <a:srgbClr val="000000"/>
                </a:solidFill>
                <a:latin typeface="Times New Roman" panose="02020603050405020304" pitchFamily="18" charset="0"/>
                <a:sym typeface="Times New Roman" panose="02020603050405020304" pitchFamily="18" charset="0"/>
              </a:rPr>
              <a:t>/</a:t>
            </a:r>
            <a:r>
              <a:rPr lang="zh-CN" altLang="en-US" sz="2400">
                <a:solidFill>
                  <a:srgbClr val="000000"/>
                </a:solidFill>
                <a:latin typeface="Times New Roman" panose="02020603050405020304" pitchFamily="18" charset="0"/>
                <a:sym typeface="Times New Roman" panose="02020603050405020304" pitchFamily="18" charset="0"/>
              </a:rPr>
              <a:t>震惊</a:t>
            </a:r>
            <a:r>
              <a:rPr lang="en-US" altLang="zh-CN" sz="2400">
                <a:solidFill>
                  <a:srgbClr val="000000"/>
                </a:solidFill>
                <a:latin typeface="Times New Roman" panose="02020603050405020304" pitchFamily="18" charset="0"/>
                <a:sym typeface="Times New Roman" panose="02020603050405020304" pitchFamily="18" charset="0"/>
              </a:rPr>
              <a:t>         	</a:t>
            </a:r>
            <a:endParaRPr lang="zh-CN" altLang="en-US" sz="2400">
              <a:solidFill>
                <a:srgbClr val="000000"/>
              </a:solidFill>
              <a:latin typeface="Times New Roman" panose="02020603050405020304" pitchFamily="18" charset="0"/>
              <a:sym typeface="Times New Roman" panose="02020603050405020304" pitchFamily="18" charset="0"/>
            </a:endParaRPr>
          </a:p>
          <a:p>
            <a:r>
              <a:rPr lang="en-US" altLang="zh-CN" sz="2400">
                <a:solidFill>
                  <a:srgbClr val="000000"/>
                </a:solidFill>
                <a:latin typeface="Times New Roman" panose="02020603050405020304" pitchFamily="18" charset="0"/>
                <a:sym typeface="Times New Roman" panose="02020603050405020304" pitchFamily="18" charset="0"/>
              </a:rPr>
              <a:t>·to be sorry / regretful for …		</a:t>
            </a:r>
            <a:r>
              <a:rPr lang="zh-CN" altLang="en-US" sz="2400">
                <a:solidFill>
                  <a:srgbClr val="000000"/>
                </a:solidFill>
                <a:latin typeface="Times New Roman" panose="02020603050405020304" pitchFamily="18" charset="0"/>
                <a:sym typeface="Times New Roman" panose="02020603050405020304" pitchFamily="18" charset="0"/>
              </a:rPr>
              <a:t>对</a:t>
            </a:r>
            <a:r>
              <a:rPr lang="en-US" altLang="zh-CN" sz="2400">
                <a:solidFill>
                  <a:srgbClr val="000000"/>
                </a:solidFill>
                <a:latin typeface="Times New Roman" panose="02020603050405020304" pitchFamily="18" charset="0"/>
                <a:sym typeface="Times New Roman" panose="02020603050405020304" pitchFamily="18" charset="0"/>
              </a:rPr>
              <a:t>…</a:t>
            </a:r>
            <a:r>
              <a:rPr lang="zh-CN" altLang="en-US" sz="2400">
                <a:solidFill>
                  <a:srgbClr val="000000"/>
                </a:solidFill>
                <a:latin typeface="Times New Roman" panose="02020603050405020304" pitchFamily="18" charset="0"/>
                <a:sym typeface="Times New Roman" panose="02020603050405020304" pitchFamily="18" charset="0"/>
              </a:rPr>
              <a:t>感到遗憾</a:t>
            </a:r>
          </a:p>
          <a:p>
            <a:r>
              <a:rPr lang="en-US" altLang="zh-CN" sz="2400">
                <a:solidFill>
                  <a:srgbClr val="000000"/>
                </a:solidFill>
                <a:latin typeface="Times New Roman" panose="02020603050405020304" pitchFamily="18" charset="0"/>
                <a:sym typeface="Times New Roman" panose="02020603050405020304" pitchFamily="18" charset="0"/>
              </a:rPr>
              <a:t>·be pleased / satisfied / content with …</a:t>
            </a:r>
            <a:r>
              <a:rPr lang="zh-CN" altLang="en-US" sz="2400">
                <a:solidFill>
                  <a:srgbClr val="000000"/>
                </a:solidFill>
                <a:latin typeface="Times New Roman" panose="02020603050405020304" pitchFamily="18" charset="0"/>
                <a:sym typeface="Times New Roman" panose="02020603050405020304" pitchFamily="18" charset="0"/>
              </a:rPr>
              <a:t>对</a:t>
            </a:r>
            <a:r>
              <a:rPr lang="en-US" altLang="zh-CN" sz="2400">
                <a:solidFill>
                  <a:srgbClr val="000000"/>
                </a:solidFill>
                <a:latin typeface="Times New Roman" panose="02020603050405020304" pitchFamily="18" charset="0"/>
                <a:sym typeface="Times New Roman" panose="02020603050405020304" pitchFamily="18" charset="0"/>
              </a:rPr>
              <a:t>…</a:t>
            </a:r>
            <a:r>
              <a:rPr lang="zh-CN" altLang="en-US" sz="2400">
                <a:solidFill>
                  <a:srgbClr val="000000"/>
                </a:solidFill>
                <a:latin typeface="Times New Roman" panose="02020603050405020304" pitchFamily="18" charset="0"/>
                <a:sym typeface="Times New Roman" panose="02020603050405020304" pitchFamily="18" charset="0"/>
              </a:rPr>
              <a:t>感到满意</a:t>
            </a:r>
          </a:p>
          <a:p>
            <a:endParaRPr lang="zh-CN" altLang="en-US" sz="2000" b="1">
              <a:solidFill>
                <a:srgbClr val="000000"/>
              </a:solidFill>
              <a:latin typeface="Times New Roman" panose="02020603050405020304" pitchFamily="18" charset="0"/>
              <a:sym typeface="Times New Roman" panose="02020603050405020304" pitchFamily="18" charset="0"/>
            </a:endParaRPr>
          </a:p>
        </p:txBody>
      </p:sp>
      <p:sp>
        <p:nvSpPr>
          <p:cNvPr id="103428" name="标题 1">
            <a:extLst>
              <a:ext uri="{FF2B5EF4-FFF2-40B4-BE49-F238E27FC236}">
                <a16:creationId xmlns:a16="http://schemas.microsoft.com/office/drawing/2014/main" id="{D3166A85-363A-4EF5-AE20-72784361F4B2}"/>
              </a:ext>
            </a:extLst>
          </p:cNvPr>
          <p:cNvSpPr>
            <a:spLocks noChangeArrowheads="1"/>
          </p:cNvSpPr>
          <p:nvPr/>
        </p:nvSpPr>
        <p:spPr bwMode="auto">
          <a:xfrm>
            <a:off x="9315450" y="2162175"/>
            <a:ext cx="40449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zh-CN" sz="36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2 </a:t>
            </a:r>
            <a:r>
              <a:rPr lang="zh-CN" altLang="en-US" sz="36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短语优先</a:t>
            </a:r>
            <a:br>
              <a:rPr lang="zh-CN" altLang="en-US" sz="3600" b="1">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3600" b="1" i="1">
              <a:solidFill>
                <a:srgbClr val="FF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3429" name="直接连接符 7">
            <a:extLst>
              <a:ext uri="{FF2B5EF4-FFF2-40B4-BE49-F238E27FC236}">
                <a16:creationId xmlns:a16="http://schemas.microsoft.com/office/drawing/2014/main" id="{77047997-A9D5-4E84-BDE6-3D6B2B3E9545}"/>
              </a:ext>
            </a:extLst>
          </p:cNvPr>
          <p:cNvSpPr>
            <a:spLocks noChangeShapeType="1"/>
          </p:cNvSpPr>
          <p:nvPr/>
        </p:nvSpPr>
        <p:spPr bwMode="auto">
          <a:xfrm flipV="1">
            <a:off x="157163" y="1841500"/>
            <a:ext cx="6151562" cy="14288"/>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3430" name="直接连接符 8">
            <a:extLst>
              <a:ext uri="{FF2B5EF4-FFF2-40B4-BE49-F238E27FC236}">
                <a16:creationId xmlns:a16="http://schemas.microsoft.com/office/drawing/2014/main" id="{5BC62492-52D9-4F15-9806-2B8CC04141E6}"/>
              </a:ext>
            </a:extLst>
          </p:cNvPr>
          <p:cNvSpPr>
            <a:spLocks noChangeShapeType="1"/>
          </p:cNvSpPr>
          <p:nvPr/>
        </p:nvSpPr>
        <p:spPr bwMode="auto">
          <a:xfrm flipV="1">
            <a:off x="309563" y="2255838"/>
            <a:ext cx="6151562" cy="12700"/>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3431" name="直接连接符 9">
            <a:extLst>
              <a:ext uri="{FF2B5EF4-FFF2-40B4-BE49-F238E27FC236}">
                <a16:creationId xmlns:a16="http://schemas.microsoft.com/office/drawing/2014/main" id="{D6BA15C3-33D1-4BDC-917C-1EF0F062FA17}"/>
              </a:ext>
            </a:extLst>
          </p:cNvPr>
          <p:cNvSpPr>
            <a:spLocks noChangeShapeType="1"/>
          </p:cNvSpPr>
          <p:nvPr/>
        </p:nvSpPr>
        <p:spPr bwMode="auto">
          <a:xfrm flipV="1">
            <a:off x="217488" y="1471613"/>
            <a:ext cx="6153150" cy="14287"/>
          </a:xfrm>
          <a:prstGeom prst="line">
            <a:avLst/>
          </a:prstGeom>
          <a:noFill/>
          <a:ln w="28575" cap="flat" cmpd="sng">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34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34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34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主题​​">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Pages>0</Pages>
  <Words>8456</Words>
  <Characters>0</Characters>
  <Application>Microsoft Office PowerPoint</Application>
  <DocSecurity>0</DocSecurity>
  <PresentationFormat>宽屏</PresentationFormat>
  <Lines>0</Lines>
  <Paragraphs>927</Paragraphs>
  <Slides>137</Slides>
  <Notes>0</Notes>
  <HiddenSlides>0</HiddenSlides>
  <MMClips>3</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137</vt:i4>
      </vt:variant>
    </vt:vector>
  </HeadingPairs>
  <TitlesOfParts>
    <vt:vector size="155" baseType="lpstr">
      <vt:lpstr>微软雅黑</vt:lpstr>
      <vt:lpstr>楷体_GB2312</vt:lpstr>
      <vt:lpstr>Arial</vt:lpstr>
      <vt:lpstr>NEU-BZ-S92</vt:lpstr>
      <vt:lpstr>方正舒体</vt:lpstr>
      <vt:lpstr>华文中宋</vt:lpstr>
      <vt:lpstr>楷体</vt:lpstr>
      <vt:lpstr>等线</vt:lpstr>
      <vt:lpstr>Times New Roman</vt:lpstr>
      <vt:lpstr>宋体</vt:lpstr>
      <vt:lpstr>仿宋_GB2312</vt:lpstr>
      <vt:lpstr>隶书</vt:lpstr>
      <vt:lpstr>Comic Sans MS</vt:lpstr>
      <vt:lpstr>Wingdings</vt:lpstr>
      <vt:lpstr>华文楷体</vt:lpstr>
      <vt:lpstr>黑体</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
  <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Administrator</dc:creator>
  <cp:keywords/>
  <dc:description/>
  <cp:lastModifiedBy>Yogi Tu</cp:lastModifiedBy>
  <cp:revision>106</cp:revision>
  <dcterms:created xsi:type="dcterms:W3CDTF">2019-06-19T02:08:00Z</dcterms:created>
  <dcterms:modified xsi:type="dcterms:W3CDTF">2021-05-30T11:28:47Z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2052-9.1.0.4856</vt:lpwstr>
  </property>
  <property fmtid="{D5CDD505-2E9C-101B-9397-08002B2CF9AE}" pid="3" name="ICV">
    <vt:lpwstr>54B7EB680C4B4F21BD88474168AF03E1</vt:lpwstr>
  </property>
</Properties>
</file>